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1" r:id="rId4"/>
    <p:sldId id="275" r:id="rId5"/>
    <p:sldId id="289" r:id="rId6"/>
    <p:sldId id="262" r:id="rId7"/>
    <p:sldId id="276" r:id="rId8"/>
    <p:sldId id="271" r:id="rId9"/>
    <p:sldId id="281" r:id="rId10"/>
    <p:sldId id="277" r:id="rId11"/>
    <p:sldId id="266" r:id="rId12"/>
    <p:sldId id="265" r:id="rId13"/>
    <p:sldId id="282" r:id="rId14"/>
    <p:sldId id="267" r:id="rId15"/>
    <p:sldId id="283" r:id="rId16"/>
    <p:sldId id="268" r:id="rId17"/>
    <p:sldId id="284" r:id="rId18"/>
    <p:sldId id="285" r:id="rId19"/>
    <p:sldId id="286" r:id="rId20"/>
    <p:sldId id="288" r:id="rId21"/>
    <p:sldId id="287" r:id="rId22"/>
    <p:sldId id="269" r:id="rId23"/>
    <p:sldId id="270" r:id="rId24"/>
    <p:sldId id="278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43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416F91D-285E-E14E-84EC-7A608BB18A07}" type="doc">
      <dgm:prSet loTypeId="urn:microsoft.com/office/officeart/2005/8/layout/process1" loCatId="" qsTypeId="urn:microsoft.com/office/officeart/2005/8/quickstyle/simple1" qsCatId="simple" csTypeId="urn:microsoft.com/office/officeart/2005/8/colors/accent0_1" csCatId="mainScheme" phldr="1"/>
      <dgm:spPr/>
    </dgm:pt>
    <dgm:pt modelId="{26C2AEC6-8A25-C346-A85D-8B432B25EEF4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Target</a:t>
          </a:r>
        </a:p>
      </dgm:t>
    </dgm:pt>
    <dgm:pt modelId="{E9B09A58-0554-4B4B-98F5-94DFDEAB4BC0}" type="parTrans" cxnId="{7ED71ABA-34D4-A940-8A6D-DFD40A780D62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167A979-2BFD-904F-944D-B9265611B65C}" type="sibTrans" cxnId="{7ED71ABA-34D4-A940-8A6D-DFD40A780D62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25F9CAC3-D7C5-4640-ABC1-946874071DB9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Package</a:t>
          </a:r>
        </a:p>
      </dgm:t>
    </dgm:pt>
    <dgm:pt modelId="{336F8DE8-B863-6C47-8074-0485F06391C4}" type="parTrans" cxnId="{7EF45B00-60A5-E54D-B8CC-25B0111AC41C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F101773-3A2D-7748-BD65-B2C3360DE21F}" type="sibTrans" cxnId="{7EF45B00-60A5-E54D-B8CC-25B0111AC41C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062DDF0-F6FE-244E-BD7F-B597AFDF63B7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Defend</a:t>
          </a:r>
        </a:p>
      </dgm:t>
    </dgm:pt>
    <dgm:pt modelId="{CAC22282-7120-6846-B8A4-632EA88A6B5F}" type="parTrans" cxnId="{53E22A81-7E20-C940-92A0-61C233EDEE2C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5C1B758-8A46-4B48-88A7-A4D17029DA4F}" type="sibTrans" cxnId="{53E22A81-7E20-C940-92A0-61C233EDEE2C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49F8AFE-EF74-264E-81D1-21357EC4078B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Verify</a:t>
          </a:r>
        </a:p>
      </dgm:t>
    </dgm:pt>
    <dgm:pt modelId="{7AF992A3-D3B6-A848-B6C1-4B2812460ED9}" type="parTrans" cxnId="{9654B109-1328-534E-9C17-C8092503B298}">
      <dgm:prSet/>
      <dgm:spPr/>
      <dgm:t>
        <a:bodyPr/>
        <a:lstStyle/>
        <a:p>
          <a:endParaRPr lang="en-US"/>
        </a:p>
      </dgm:t>
    </dgm:pt>
    <dgm:pt modelId="{1416B60F-CA51-754D-81D4-CC70E8EBF11A}" type="sibTrans" cxnId="{9654B109-1328-534E-9C17-C8092503B298}">
      <dgm:prSet/>
      <dgm:spPr/>
      <dgm:t>
        <a:bodyPr/>
        <a:lstStyle/>
        <a:p>
          <a:endParaRPr lang="en-US"/>
        </a:p>
      </dgm:t>
    </dgm:pt>
    <dgm:pt modelId="{BB949E75-8AE5-D64D-9845-BB0A10B8A2A7}">
      <dgm:prSet phldrT="[Text]"/>
      <dgm:spPr/>
      <dgm:t>
        <a:bodyPr/>
        <a:lstStyle/>
        <a:p>
          <a:r>
            <a:rPr lang="en-US">
              <a:latin typeface="Times New Roman" panose="02020603050405020304" pitchFamily="18" charset="0"/>
              <a:cs typeface="Times New Roman" panose="02020603050405020304" pitchFamily="18" charset="0"/>
            </a:rPr>
            <a:t>Research</a:t>
          </a:r>
          <a:endParaRPr lang="en-US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C67AD51-4182-6E46-9218-7E1617FB02C3}" type="parTrans" cxnId="{F63DEF2C-FFB4-8142-AD14-58789719E8B6}">
      <dgm:prSet/>
      <dgm:spPr/>
      <dgm:t>
        <a:bodyPr/>
        <a:lstStyle/>
        <a:p>
          <a:endParaRPr lang="en-US"/>
        </a:p>
      </dgm:t>
    </dgm:pt>
    <dgm:pt modelId="{723AA126-B903-F64D-8338-A0DE616702DC}" type="sibTrans" cxnId="{F63DEF2C-FFB4-8142-AD14-58789719E8B6}">
      <dgm:prSet/>
      <dgm:spPr/>
      <dgm:t>
        <a:bodyPr/>
        <a:lstStyle/>
        <a:p>
          <a:endParaRPr lang="en-US"/>
        </a:p>
      </dgm:t>
    </dgm:pt>
    <dgm:pt modelId="{F8901BEE-791A-A54B-BC24-8D87D3F8D8AC}">
      <dgm:prSet phldrT="[Text]"/>
      <dgm:spPr/>
      <dgm:t>
        <a:bodyPr/>
        <a:lstStyle/>
        <a:p>
          <a:r>
            <a:rPr lang="en-US" dirty="0">
              <a:latin typeface="Times New Roman" panose="02020603050405020304" pitchFamily="18" charset="0"/>
              <a:cs typeface="Times New Roman" panose="02020603050405020304" pitchFamily="18" charset="0"/>
            </a:rPr>
            <a:t>Release</a:t>
          </a:r>
        </a:p>
      </dgm:t>
    </dgm:pt>
    <dgm:pt modelId="{DD38671D-F206-EE4D-9DAD-E744C318D636}" type="sibTrans" cxnId="{40F2D49E-DE7F-8D49-A2B1-E74260AFC13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D7D9D85-DFFC-9445-999B-4F1F778F196E}" type="parTrans" cxnId="{40F2D49E-DE7F-8D49-A2B1-E74260AFC139}">
      <dgm:prSet/>
      <dgm:spPr/>
      <dgm:t>
        <a:bodyPr/>
        <a:lstStyle/>
        <a:p>
          <a:endParaRPr lang="en-US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5643CCD-B6EB-A74F-8160-808FECBF5EE1}" type="pres">
      <dgm:prSet presAssocID="{9416F91D-285E-E14E-84EC-7A608BB18A07}" presName="Name0" presStyleCnt="0">
        <dgm:presLayoutVars>
          <dgm:dir/>
          <dgm:resizeHandles val="exact"/>
        </dgm:presLayoutVars>
      </dgm:prSet>
      <dgm:spPr/>
    </dgm:pt>
    <dgm:pt modelId="{5ACA4D35-C699-D542-951E-7DA37BB4C20A}" type="pres">
      <dgm:prSet presAssocID="{26C2AEC6-8A25-C346-A85D-8B432B25EEF4}" presName="node" presStyleLbl="node1" presStyleIdx="0" presStyleCnt="6">
        <dgm:presLayoutVars>
          <dgm:bulletEnabled val="1"/>
        </dgm:presLayoutVars>
      </dgm:prSet>
      <dgm:spPr/>
    </dgm:pt>
    <dgm:pt modelId="{FDE5A42F-6154-C946-AC74-CACA67DE8514}" type="pres">
      <dgm:prSet presAssocID="{A167A979-2BFD-904F-944D-B9265611B65C}" presName="sibTrans" presStyleLbl="sibTrans2D1" presStyleIdx="0" presStyleCnt="5"/>
      <dgm:spPr/>
    </dgm:pt>
    <dgm:pt modelId="{F15ECE33-511A-D148-A2CF-D628A8346D62}" type="pres">
      <dgm:prSet presAssocID="{A167A979-2BFD-904F-944D-B9265611B65C}" presName="connectorText" presStyleLbl="sibTrans2D1" presStyleIdx="0" presStyleCnt="5"/>
      <dgm:spPr/>
    </dgm:pt>
    <dgm:pt modelId="{DCE890AC-114B-294B-87F0-49EB751445D6}" type="pres">
      <dgm:prSet presAssocID="{BB949E75-8AE5-D64D-9845-BB0A10B8A2A7}" presName="node" presStyleLbl="node1" presStyleIdx="1" presStyleCnt="6">
        <dgm:presLayoutVars>
          <dgm:bulletEnabled val="1"/>
        </dgm:presLayoutVars>
      </dgm:prSet>
      <dgm:spPr/>
    </dgm:pt>
    <dgm:pt modelId="{3AD28D87-9102-9240-870A-D055D0E522F6}" type="pres">
      <dgm:prSet presAssocID="{723AA126-B903-F64D-8338-A0DE616702DC}" presName="sibTrans" presStyleLbl="sibTrans2D1" presStyleIdx="1" presStyleCnt="5"/>
      <dgm:spPr/>
    </dgm:pt>
    <dgm:pt modelId="{D9634251-21A7-7249-873F-FB0D78F18C38}" type="pres">
      <dgm:prSet presAssocID="{723AA126-B903-F64D-8338-A0DE616702DC}" presName="connectorText" presStyleLbl="sibTrans2D1" presStyleIdx="1" presStyleCnt="5"/>
      <dgm:spPr/>
    </dgm:pt>
    <dgm:pt modelId="{71FE6BA0-1152-7847-AD01-BF39DFF16E00}" type="pres">
      <dgm:prSet presAssocID="{849F8AFE-EF74-264E-81D1-21357EC4078B}" presName="node" presStyleLbl="node1" presStyleIdx="2" presStyleCnt="6">
        <dgm:presLayoutVars>
          <dgm:bulletEnabled val="1"/>
        </dgm:presLayoutVars>
      </dgm:prSet>
      <dgm:spPr/>
    </dgm:pt>
    <dgm:pt modelId="{0E74819E-970F-C84E-9591-2351CE44FBAF}" type="pres">
      <dgm:prSet presAssocID="{1416B60F-CA51-754D-81D4-CC70E8EBF11A}" presName="sibTrans" presStyleLbl="sibTrans2D1" presStyleIdx="2" presStyleCnt="5"/>
      <dgm:spPr/>
    </dgm:pt>
    <dgm:pt modelId="{00B523FD-923E-9F47-9304-F0C60038D85A}" type="pres">
      <dgm:prSet presAssocID="{1416B60F-CA51-754D-81D4-CC70E8EBF11A}" presName="connectorText" presStyleLbl="sibTrans2D1" presStyleIdx="2" presStyleCnt="5"/>
      <dgm:spPr/>
    </dgm:pt>
    <dgm:pt modelId="{88B22EBE-C083-0346-90CF-1121DAC22174}" type="pres">
      <dgm:prSet presAssocID="{25F9CAC3-D7C5-4640-ABC1-946874071DB9}" presName="node" presStyleLbl="node1" presStyleIdx="3" presStyleCnt="6">
        <dgm:presLayoutVars>
          <dgm:bulletEnabled val="1"/>
        </dgm:presLayoutVars>
      </dgm:prSet>
      <dgm:spPr/>
    </dgm:pt>
    <dgm:pt modelId="{373BC3BC-05C4-9F43-8486-AF148D536EFB}" type="pres">
      <dgm:prSet presAssocID="{FF101773-3A2D-7748-BD65-B2C3360DE21F}" presName="sibTrans" presStyleLbl="sibTrans2D1" presStyleIdx="3" presStyleCnt="5"/>
      <dgm:spPr/>
    </dgm:pt>
    <dgm:pt modelId="{C9E4B4B0-5E23-7F44-BA5B-7E34905D7877}" type="pres">
      <dgm:prSet presAssocID="{FF101773-3A2D-7748-BD65-B2C3360DE21F}" presName="connectorText" presStyleLbl="sibTrans2D1" presStyleIdx="3" presStyleCnt="5"/>
      <dgm:spPr/>
    </dgm:pt>
    <dgm:pt modelId="{987F50C4-68D8-2F4A-873B-4832AB7A7366}" type="pres">
      <dgm:prSet presAssocID="{F8901BEE-791A-A54B-BC24-8D87D3F8D8AC}" presName="node" presStyleLbl="node1" presStyleIdx="4" presStyleCnt="6">
        <dgm:presLayoutVars>
          <dgm:bulletEnabled val="1"/>
        </dgm:presLayoutVars>
      </dgm:prSet>
      <dgm:spPr/>
    </dgm:pt>
    <dgm:pt modelId="{844532FA-F7BD-3445-9766-5386E50139AA}" type="pres">
      <dgm:prSet presAssocID="{DD38671D-F206-EE4D-9DAD-E744C318D636}" presName="sibTrans" presStyleLbl="sibTrans2D1" presStyleIdx="4" presStyleCnt="5"/>
      <dgm:spPr/>
    </dgm:pt>
    <dgm:pt modelId="{849EC55C-D9B5-7D4F-93E3-FA4D7176BE22}" type="pres">
      <dgm:prSet presAssocID="{DD38671D-F206-EE4D-9DAD-E744C318D636}" presName="connectorText" presStyleLbl="sibTrans2D1" presStyleIdx="4" presStyleCnt="5"/>
      <dgm:spPr/>
    </dgm:pt>
    <dgm:pt modelId="{EC846CE7-1029-3444-BDEB-14315F4291CC}" type="pres">
      <dgm:prSet presAssocID="{A062DDF0-F6FE-244E-BD7F-B597AFDF63B7}" presName="node" presStyleLbl="node1" presStyleIdx="5" presStyleCnt="6">
        <dgm:presLayoutVars>
          <dgm:bulletEnabled val="1"/>
        </dgm:presLayoutVars>
      </dgm:prSet>
      <dgm:spPr/>
    </dgm:pt>
  </dgm:ptLst>
  <dgm:cxnLst>
    <dgm:cxn modelId="{7EF45B00-60A5-E54D-B8CC-25B0111AC41C}" srcId="{9416F91D-285E-E14E-84EC-7A608BB18A07}" destId="{25F9CAC3-D7C5-4640-ABC1-946874071DB9}" srcOrd="3" destOrd="0" parTransId="{336F8DE8-B863-6C47-8074-0485F06391C4}" sibTransId="{FF101773-3A2D-7748-BD65-B2C3360DE21F}"/>
    <dgm:cxn modelId="{795D2B02-AB70-6045-B28B-9AC55D70EC23}" type="presOf" srcId="{F8901BEE-791A-A54B-BC24-8D87D3F8D8AC}" destId="{987F50C4-68D8-2F4A-873B-4832AB7A7366}" srcOrd="0" destOrd="0" presId="urn:microsoft.com/office/officeart/2005/8/layout/process1"/>
    <dgm:cxn modelId="{AFC38B03-A9AC-0648-BE3E-B7056EE36945}" type="presOf" srcId="{25F9CAC3-D7C5-4640-ABC1-946874071DB9}" destId="{88B22EBE-C083-0346-90CF-1121DAC22174}" srcOrd="0" destOrd="0" presId="urn:microsoft.com/office/officeart/2005/8/layout/process1"/>
    <dgm:cxn modelId="{9654B109-1328-534E-9C17-C8092503B298}" srcId="{9416F91D-285E-E14E-84EC-7A608BB18A07}" destId="{849F8AFE-EF74-264E-81D1-21357EC4078B}" srcOrd="2" destOrd="0" parTransId="{7AF992A3-D3B6-A848-B6C1-4B2812460ED9}" sibTransId="{1416B60F-CA51-754D-81D4-CC70E8EBF11A}"/>
    <dgm:cxn modelId="{1B7F5228-1550-844B-A044-A8A31637B89F}" type="presOf" srcId="{A167A979-2BFD-904F-944D-B9265611B65C}" destId="{FDE5A42F-6154-C946-AC74-CACA67DE8514}" srcOrd="0" destOrd="0" presId="urn:microsoft.com/office/officeart/2005/8/layout/process1"/>
    <dgm:cxn modelId="{F63DEF2C-FFB4-8142-AD14-58789719E8B6}" srcId="{9416F91D-285E-E14E-84EC-7A608BB18A07}" destId="{BB949E75-8AE5-D64D-9845-BB0A10B8A2A7}" srcOrd="1" destOrd="0" parTransId="{3C67AD51-4182-6E46-9218-7E1617FB02C3}" sibTransId="{723AA126-B903-F64D-8338-A0DE616702DC}"/>
    <dgm:cxn modelId="{04F7D130-AFB9-EE4A-ACE0-F616B9FA962F}" type="presOf" srcId="{BB949E75-8AE5-D64D-9845-BB0A10B8A2A7}" destId="{DCE890AC-114B-294B-87F0-49EB751445D6}" srcOrd="0" destOrd="0" presId="urn:microsoft.com/office/officeart/2005/8/layout/process1"/>
    <dgm:cxn modelId="{D7200D42-DEE1-A549-9B2C-74D99A74F2DB}" type="presOf" srcId="{26C2AEC6-8A25-C346-A85D-8B432B25EEF4}" destId="{5ACA4D35-C699-D542-951E-7DA37BB4C20A}" srcOrd="0" destOrd="0" presId="urn:microsoft.com/office/officeart/2005/8/layout/process1"/>
    <dgm:cxn modelId="{EE3B2A53-9403-8540-9556-4A8D23C49F4C}" type="presOf" srcId="{849F8AFE-EF74-264E-81D1-21357EC4078B}" destId="{71FE6BA0-1152-7847-AD01-BF39DFF16E00}" srcOrd="0" destOrd="0" presId="urn:microsoft.com/office/officeart/2005/8/layout/process1"/>
    <dgm:cxn modelId="{7BB03F58-E4E1-E54C-B9C8-29BC1BB505F6}" type="presOf" srcId="{A062DDF0-F6FE-244E-BD7F-B597AFDF63B7}" destId="{EC846CE7-1029-3444-BDEB-14315F4291CC}" srcOrd="0" destOrd="0" presId="urn:microsoft.com/office/officeart/2005/8/layout/process1"/>
    <dgm:cxn modelId="{1B6F3B6C-254C-5E4D-A90E-3D62D842198F}" type="presOf" srcId="{DD38671D-F206-EE4D-9DAD-E744C318D636}" destId="{844532FA-F7BD-3445-9766-5386E50139AA}" srcOrd="0" destOrd="0" presId="urn:microsoft.com/office/officeart/2005/8/layout/process1"/>
    <dgm:cxn modelId="{9F8A687F-711B-1A44-8318-E1B045D0F942}" type="presOf" srcId="{FF101773-3A2D-7748-BD65-B2C3360DE21F}" destId="{373BC3BC-05C4-9F43-8486-AF148D536EFB}" srcOrd="0" destOrd="0" presId="urn:microsoft.com/office/officeart/2005/8/layout/process1"/>
    <dgm:cxn modelId="{53E22A81-7E20-C940-92A0-61C233EDEE2C}" srcId="{9416F91D-285E-E14E-84EC-7A608BB18A07}" destId="{A062DDF0-F6FE-244E-BD7F-B597AFDF63B7}" srcOrd="5" destOrd="0" parTransId="{CAC22282-7120-6846-B8A4-632EA88A6B5F}" sibTransId="{55C1B758-8A46-4B48-88A7-A4D17029DA4F}"/>
    <dgm:cxn modelId="{40F2D49E-DE7F-8D49-A2B1-E74260AFC139}" srcId="{9416F91D-285E-E14E-84EC-7A608BB18A07}" destId="{F8901BEE-791A-A54B-BC24-8D87D3F8D8AC}" srcOrd="4" destOrd="0" parTransId="{ED7D9D85-DFFC-9445-999B-4F1F778F196E}" sibTransId="{DD38671D-F206-EE4D-9DAD-E744C318D636}"/>
    <dgm:cxn modelId="{043F70AF-11BC-7F4C-8E38-9DC90E61FF24}" type="presOf" srcId="{1416B60F-CA51-754D-81D4-CC70E8EBF11A}" destId="{00B523FD-923E-9F47-9304-F0C60038D85A}" srcOrd="1" destOrd="0" presId="urn:microsoft.com/office/officeart/2005/8/layout/process1"/>
    <dgm:cxn modelId="{7ED71ABA-34D4-A940-8A6D-DFD40A780D62}" srcId="{9416F91D-285E-E14E-84EC-7A608BB18A07}" destId="{26C2AEC6-8A25-C346-A85D-8B432B25EEF4}" srcOrd="0" destOrd="0" parTransId="{E9B09A58-0554-4B4B-98F5-94DFDEAB4BC0}" sibTransId="{A167A979-2BFD-904F-944D-B9265611B65C}"/>
    <dgm:cxn modelId="{06F740BD-6249-2A41-A315-C5351DD4230B}" type="presOf" srcId="{DD38671D-F206-EE4D-9DAD-E744C318D636}" destId="{849EC55C-D9B5-7D4F-93E3-FA4D7176BE22}" srcOrd="1" destOrd="0" presId="urn:microsoft.com/office/officeart/2005/8/layout/process1"/>
    <dgm:cxn modelId="{DA7760C1-6BB9-F646-854E-B4ED0C126D8A}" type="presOf" srcId="{1416B60F-CA51-754D-81D4-CC70E8EBF11A}" destId="{0E74819E-970F-C84E-9591-2351CE44FBAF}" srcOrd="0" destOrd="0" presId="urn:microsoft.com/office/officeart/2005/8/layout/process1"/>
    <dgm:cxn modelId="{0386F2C1-EABE-554D-BC5A-A4EFBDEE19EC}" type="presOf" srcId="{723AA126-B903-F64D-8338-A0DE616702DC}" destId="{3AD28D87-9102-9240-870A-D055D0E522F6}" srcOrd="0" destOrd="0" presId="urn:microsoft.com/office/officeart/2005/8/layout/process1"/>
    <dgm:cxn modelId="{638DA6C3-D4BA-9144-AE8C-E333786619E1}" type="presOf" srcId="{9416F91D-285E-E14E-84EC-7A608BB18A07}" destId="{D5643CCD-B6EB-A74F-8160-808FECBF5EE1}" srcOrd="0" destOrd="0" presId="urn:microsoft.com/office/officeart/2005/8/layout/process1"/>
    <dgm:cxn modelId="{C7B9EDD8-3C5E-1047-9BFE-F095CC230EC0}" type="presOf" srcId="{A167A979-2BFD-904F-944D-B9265611B65C}" destId="{F15ECE33-511A-D148-A2CF-D628A8346D62}" srcOrd="1" destOrd="0" presId="urn:microsoft.com/office/officeart/2005/8/layout/process1"/>
    <dgm:cxn modelId="{B48045E6-E1D5-C549-85CE-6A889EF95A03}" type="presOf" srcId="{FF101773-3A2D-7748-BD65-B2C3360DE21F}" destId="{C9E4B4B0-5E23-7F44-BA5B-7E34905D7877}" srcOrd="1" destOrd="0" presId="urn:microsoft.com/office/officeart/2005/8/layout/process1"/>
    <dgm:cxn modelId="{8427C5FB-D26B-0948-A8EE-355852C77C32}" type="presOf" srcId="{723AA126-B903-F64D-8338-A0DE616702DC}" destId="{D9634251-21A7-7249-873F-FB0D78F18C38}" srcOrd="1" destOrd="0" presId="urn:microsoft.com/office/officeart/2005/8/layout/process1"/>
    <dgm:cxn modelId="{BE9026B3-BD8A-BD47-9B7E-CB51BD4D0C3F}" type="presParOf" srcId="{D5643CCD-B6EB-A74F-8160-808FECBF5EE1}" destId="{5ACA4D35-C699-D542-951E-7DA37BB4C20A}" srcOrd="0" destOrd="0" presId="urn:microsoft.com/office/officeart/2005/8/layout/process1"/>
    <dgm:cxn modelId="{B9F71F54-B8B0-AB4F-96F0-5A0175390BAF}" type="presParOf" srcId="{D5643CCD-B6EB-A74F-8160-808FECBF5EE1}" destId="{FDE5A42F-6154-C946-AC74-CACA67DE8514}" srcOrd="1" destOrd="0" presId="urn:microsoft.com/office/officeart/2005/8/layout/process1"/>
    <dgm:cxn modelId="{BF661B0A-B47B-5A46-8028-DA309D2FBCBB}" type="presParOf" srcId="{FDE5A42F-6154-C946-AC74-CACA67DE8514}" destId="{F15ECE33-511A-D148-A2CF-D628A8346D62}" srcOrd="0" destOrd="0" presId="urn:microsoft.com/office/officeart/2005/8/layout/process1"/>
    <dgm:cxn modelId="{8E73FBFB-D5CA-F943-BCAE-9B2C6323D606}" type="presParOf" srcId="{D5643CCD-B6EB-A74F-8160-808FECBF5EE1}" destId="{DCE890AC-114B-294B-87F0-49EB751445D6}" srcOrd="2" destOrd="0" presId="urn:microsoft.com/office/officeart/2005/8/layout/process1"/>
    <dgm:cxn modelId="{0E88B6CE-A5D9-2D40-8DD1-4CEF35D9E897}" type="presParOf" srcId="{D5643CCD-B6EB-A74F-8160-808FECBF5EE1}" destId="{3AD28D87-9102-9240-870A-D055D0E522F6}" srcOrd="3" destOrd="0" presId="urn:microsoft.com/office/officeart/2005/8/layout/process1"/>
    <dgm:cxn modelId="{3B91CE2C-843B-4B49-8DE8-90F7A491AB6E}" type="presParOf" srcId="{3AD28D87-9102-9240-870A-D055D0E522F6}" destId="{D9634251-21A7-7249-873F-FB0D78F18C38}" srcOrd="0" destOrd="0" presId="urn:microsoft.com/office/officeart/2005/8/layout/process1"/>
    <dgm:cxn modelId="{43AA0F21-ACDB-4647-B105-2371BC21ADAC}" type="presParOf" srcId="{D5643CCD-B6EB-A74F-8160-808FECBF5EE1}" destId="{71FE6BA0-1152-7847-AD01-BF39DFF16E00}" srcOrd="4" destOrd="0" presId="urn:microsoft.com/office/officeart/2005/8/layout/process1"/>
    <dgm:cxn modelId="{D5E1993F-6296-E84C-974B-CC14EBC27E5B}" type="presParOf" srcId="{D5643CCD-B6EB-A74F-8160-808FECBF5EE1}" destId="{0E74819E-970F-C84E-9591-2351CE44FBAF}" srcOrd="5" destOrd="0" presId="urn:microsoft.com/office/officeart/2005/8/layout/process1"/>
    <dgm:cxn modelId="{3C0D117E-9898-1C4E-9AF4-7F8F595663A8}" type="presParOf" srcId="{0E74819E-970F-C84E-9591-2351CE44FBAF}" destId="{00B523FD-923E-9F47-9304-F0C60038D85A}" srcOrd="0" destOrd="0" presId="urn:microsoft.com/office/officeart/2005/8/layout/process1"/>
    <dgm:cxn modelId="{741ACE7A-D241-2E4E-9E23-69A98A06DBBD}" type="presParOf" srcId="{D5643CCD-B6EB-A74F-8160-808FECBF5EE1}" destId="{88B22EBE-C083-0346-90CF-1121DAC22174}" srcOrd="6" destOrd="0" presId="urn:microsoft.com/office/officeart/2005/8/layout/process1"/>
    <dgm:cxn modelId="{A6072CC7-40C1-D748-B8CB-7D7060F82891}" type="presParOf" srcId="{D5643CCD-B6EB-A74F-8160-808FECBF5EE1}" destId="{373BC3BC-05C4-9F43-8486-AF148D536EFB}" srcOrd="7" destOrd="0" presId="urn:microsoft.com/office/officeart/2005/8/layout/process1"/>
    <dgm:cxn modelId="{3049686F-88FD-2F4E-B0C9-10E90841BB91}" type="presParOf" srcId="{373BC3BC-05C4-9F43-8486-AF148D536EFB}" destId="{C9E4B4B0-5E23-7F44-BA5B-7E34905D7877}" srcOrd="0" destOrd="0" presId="urn:microsoft.com/office/officeart/2005/8/layout/process1"/>
    <dgm:cxn modelId="{A2642DC0-6FF9-0B4F-AC97-F8ADE97A0922}" type="presParOf" srcId="{D5643CCD-B6EB-A74F-8160-808FECBF5EE1}" destId="{987F50C4-68D8-2F4A-873B-4832AB7A7366}" srcOrd="8" destOrd="0" presId="urn:microsoft.com/office/officeart/2005/8/layout/process1"/>
    <dgm:cxn modelId="{86FE1581-3230-6A44-BA9C-D63437357B08}" type="presParOf" srcId="{D5643CCD-B6EB-A74F-8160-808FECBF5EE1}" destId="{844532FA-F7BD-3445-9766-5386E50139AA}" srcOrd="9" destOrd="0" presId="urn:microsoft.com/office/officeart/2005/8/layout/process1"/>
    <dgm:cxn modelId="{6B4DD572-161F-3242-A66D-63841F704A57}" type="presParOf" srcId="{844532FA-F7BD-3445-9766-5386E50139AA}" destId="{849EC55C-D9B5-7D4F-93E3-FA4D7176BE22}" srcOrd="0" destOrd="0" presId="urn:microsoft.com/office/officeart/2005/8/layout/process1"/>
    <dgm:cxn modelId="{2047EE27-5625-AD46-96E6-53454E53857D}" type="presParOf" srcId="{D5643CCD-B6EB-A74F-8160-808FECBF5EE1}" destId="{EC846CE7-1029-3444-BDEB-14315F4291CC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FAAB1C-5619-0C4A-BBF3-C2DEEAC42288}" type="doc">
      <dgm:prSet loTypeId="urn:microsoft.com/office/officeart/2008/layout/HalfCircleOrganizationChart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EC0247C1-9566-0446-BE96-2890DF309D73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Journalist</a:t>
          </a:r>
        </a:p>
      </dgm:t>
    </dgm:pt>
    <dgm:pt modelId="{911B7BF1-0660-F845-902B-6C4B6BC6CFE7}" type="parTrans" cxnId="{5B3F5077-24B6-A14C-9EEF-7247B9BF35A6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F35988C-530E-BC41-A649-33CA8B4F395B}" type="sibTrans" cxnId="{5B3F5077-24B6-A14C-9EEF-7247B9BF35A6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E4D5755D-0986-7C46-A2CF-DFE70712AA2D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Interested Party</a:t>
          </a:r>
        </a:p>
      </dgm:t>
    </dgm:pt>
    <dgm:pt modelId="{91111A08-5574-F847-928C-A357E2546E75}" type="parTrans" cxnId="{8076B082-0B2B-3248-8B94-5CDBB5CF6CB4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982E3D1-20DB-5544-A56D-95092B02DBBD}" type="sibTrans" cxnId="{8076B082-0B2B-3248-8B94-5CDBB5CF6CB4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B15CFF6-9022-214F-9E3D-356E09ECC587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Subject</a:t>
          </a:r>
        </a:p>
      </dgm:t>
    </dgm:pt>
    <dgm:pt modelId="{4A204C74-6E43-3842-84EE-5C2C0DC1949A}" type="parTrans" cxnId="{16528FE5-BF13-1247-9CC5-1F6AE3F60FF0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45A4DE8-2BFE-FD4B-9EEC-A31F44C08C3A}" type="sibTrans" cxnId="{16528FE5-BF13-1247-9CC5-1F6AE3F60FF0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A0AD10A-44F1-494A-805F-01E97EF4F260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Opponent</a:t>
          </a:r>
        </a:p>
      </dgm:t>
    </dgm:pt>
    <dgm:pt modelId="{340924B0-81BA-9E4B-9CBF-B764483A4041}" type="parTrans" cxnId="{3702F3AF-A777-2143-819F-3D92AEEFDCB3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8727C8C-A62A-BE48-B9B4-3D307125CC26}" type="sibTrans" cxnId="{3702F3AF-A777-2143-819F-3D92AEEFDCB3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9926310-7C38-C846-B2C5-229D38719269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Outside Group</a:t>
          </a:r>
        </a:p>
      </dgm:t>
    </dgm:pt>
    <dgm:pt modelId="{D9FA5B1B-A978-7C49-BEA3-7AD4FFBDE6AE}" type="parTrans" cxnId="{31C3C83D-8761-764C-B7D8-7757CBFD2BAF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79C8E7F-E0B7-8244-9F67-6EDA44DF6023}" type="sibTrans" cxnId="{31C3C83D-8761-764C-B7D8-7757CBFD2BAF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D4C7B4C-AEC9-4148-B88D-1461CC43B179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Local</a:t>
          </a:r>
        </a:p>
      </dgm:t>
    </dgm:pt>
    <dgm:pt modelId="{4966FFFC-7718-C040-91F3-D183AA86A294}" type="parTrans" cxnId="{A54BFEAE-1995-9F45-ADA7-BB4D2C5C228D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D47847-C7A9-784B-9717-EA209127DDA9}" type="sibTrans" cxnId="{A54BFEAE-1995-9F45-ADA7-BB4D2C5C228D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E1D113C-97AB-D343-8F0C-2A31B33FD447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National</a:t>
          </a:r>
        </a:p>
      </dgm:t>
    </dgm:pt>
    <dgm:pt modelId="{A99EE64F-C624-364D-839B-24B3180153E5}" type="parTrans" cxnId="{9E7CB875-6B1D-DD43-B41C-BF1EAAD1F7D0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2E11268-F824-3E4F-A1D3-9AAD41E4290D}" type="sibTrans" cxnId="{9E7CB875-6B1D-DD43-B41C-BF1EAAD1F7D0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B1D02B2-EB00-8942-8BC5-4890A499963B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Investigative</a:t>
          </a:r>
        </a:p>
      </dgm:t>
    </dgm:pt>
    <dgm:pt modelId="{6D6C166D-49EE-4F44-B482-734CB2DE05EB}" type="parTrans" cxnId="{F241F0BC-3B44-0A41-8D14-0131019CC844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3B4DB5B9-3683-8E47-B2D7-136244EB144B}" type="sibTrans" cxnId="{F241F0BC-3B44-0A41-8D14-0131019CC844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24D9ECB-D7C4-6C4E-92B3-48C844B2CB3C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Partisan</a:t>
          </a:r>
        </a:p>
      </dgm:t>
    </dgm:pt>
    <dgm:pt modelId="{1F5ED0A2-CA24-5249-9F60-D3466D3307A7}" type="parTrans" cxnId="{8914C5DC-3F45-5E46-B7E5-8D9BC6ED0003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D93EEFA8-97F5-6F41-81AE-C22ACAB0A1D4}" type="sibTrans" cxnId="{8914C5DC-3F45-5E46-B7E5-8D9BC6ED0003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39A79EB-6E29-9B44-B9CD-65CEAFDEF5A0}">
      <dgm:prSet phldrT="[Text]" custT="1"/>
      <dgm:spPr/>
      <dgm:t>
        <a:bodyPr/>
        <a:lstStyle/>
        <a:p>
          <a:r>
            <a:rPr lang="en-US" sz="2000" dirty="0">
              <a:latin typeface="Times New Roman" panose="02020603050405020304" pitchFamily="18" charset="0"/>
              <a:cs typeface="Times New Roman" panose="02020603050405020304" pitchFamily="18" charset="0"/>
            </a:rPr>
            <a:t>Self Publish</a:t>
          </a:r>
        </a:p>
      </dgm:t>
    </dgm:pt>
    <dgm:pt modelId="{45349DF3-E44B-384E-BF0A-61E10D68C5AA}" type="parTrans" cxnId="{CA3316C7-CDD9-5C4A-81AB-6D3B3343BBFB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51B40EB-F227-C44B-923A-CF16A8E510AD}" type="sibTrans" cxnId="{CA3316C7-CDD9-5C4A-81AB-6D3B3343BBFB}">
      <dgm:prSet/>
      <dgm:spPr/>
      <dgm:t>
        <a:bodyPr/>
        <a:lstStyle/>
        <a:p>
          <a:endParaRPr lang="en-US" sz="280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D5C3BA9-8B96-1245-AE83-29FE12533D9D}" type="pres">
      <dgm:prSet presAssocID="{11FAAB1C-5619-0C4A-BBF3-C2DEEAC42288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F8A64390-6FBA-F94A-A619-46613AB8186E}" type="pres">
      <dgm:prSet presAssocID="{EC0247C1-9566-0446-BE96-2890DF309D73}" presName="hierRoot1" presStyleCnt="0">
        <dgm:presLayoutVars>
          <dgm:hierBranch val="init"/>
        </dgm:presLayoutVars>
      </dgm:prSet>
      <dgm:spPr/>
    </dgm:pt>
    <dgm:pt modelId="{9FC3EED4-094D-474C-A1E7-3FF1A4EB512F}" type="pres">
      <dgm:prSet presAssocID="{EC0247C1-9566-0446-BE96-2890DF309D73}" presName="rootComposite1" presStyleCnt="0"/>
      <dgm:spPr/>
    </dgm:pt>
    <dgm:pt modelId="{8CF0D107-8FFE-9F49-868E-5630A89623EF}" type="pres">
      <dgm:prSet presAssocID="{EC0247C1-9566-0446-BE96-2890DF309D73}" presName="rootText1" presStyleLbl="alignAcc1" presStyleIdx="0" presStyleCnt="0">
        <dgm:presLayoutVars>
          <dgm:chPref val="3"/>
        </dgm:presLayoutVars>
      </dgm:prSet>
      <dgm:spPr/>
    </dgm:pt>
    <dgm:pt modelId="{C4B4183F-0DC1-3F41-883B-5651DB32E481}" type="pres">
      <dgm:prSet presAssocID="{EC0247C1-9566-0446-BE96-2890DF309D73}" presName="topArc1" presStyleLbl="parChTrans1D1" presStyleIdx="0" presStyleCnt="20"/>
      <dgm:spPr/>
    </dgm:pt>
    <dgm:pt modelId="{F0484FA3-5AD9-F540-B248-51FC2A27143C}" type="pres">
      <dgm:prSet presAssocID="{EC0247C1-9566-0446-BE96-2890DF309D73}" presName="bottomArc1" presStyleLbl="parChTrans1D1" presStyleIdx="1" presStyleCnt="20"/>
      <dgm:spPr/>
    </dgm:pt>
    <dgm:pt modelId="{417B9474-A54D-CA4C-9638-C70C684B1ED0}" type="pres">
      <dgm:prSet presAssocID="{EC0247C1-9566-0446-BE96-2890DF309D73}" presName="topConnNode1" presStyleLbl="node1" presStyleIdx="0" presStyleCnt="0"/>
      <dgm:spPr/>
    </dgm:pt>
    <dgm:pt modelId="{48E54114-11E0-D949-B8DD-28AF5CA3D17A}" type="pres">
      <dgm:prSet presAssocID="{EC0247C1-9566-0446-BE96-2890DF309D73}" presName="hierChild2" presStyleCnt="0"/>
      <dgm:spPr/>
    </dgm:pt>
    <dgm:pt modelId="{968A366A-9DBC-2249-91E6-3D4AAEA4563A}" type="pres">
      <dgm:prSet presAssocID="{4966FFFC-7718-C040-91F3-D183AA86A294}" presName="Name28" presStyleLbl="parChTrans1D2" presStyleIdx="0" presStyleCnt="7"/>
      <dgm:spPr/>
    </dgm:pt>
    <dgm:pt modelId="{0C1B2EC9-9DFA-BF4E-B19A-C16A4A6873DB}" type="pres">
      <dgm:prSet presAssocID="{0D4C7B4C-AEC9-4148-B88D-1461CC43B179}" presName="hierRoot2" presStyleCnt="0">
        <dgm:presLayoutVars>
          <dgm:hierBranch val="init"/>
        </dgm:presLayoutVars>
      </dgm:prSet>
      <dgm:spPr/>
    </dgm:pt>
    <dgm:pt modelId="{E2431AEC-67CB-3B40-8B6F-8395A296A3F3}" type="pres">
      <dgm:prSet presAssocID="{0D4C7B4C-AEC9-4148-B88D-1461CC43B179}" presName="rootComposite2" presStyleCnt="0"/>
      <dgm:spPr/>
    </dgm:pt>
    <dgm:pt modelId="{56C54CCA-BFE8-F64E-84DD-F6682DA3737C}" type="pres">
      <dgm:prSet presAssocID="{0D4C7B4C-AEC9-4148-B88D-1461CC43B179}" presName="rootText2" presStyleLbl="alignAcc1" presStyleIdx="0" presStyleCnt="0">
        <dgm:presLayoutVars>
          <dgm:chPref val="3"/>
        </dgm:presLayoutVars>
      </dgm:prSet>
      <dgm:spPr/>
    </dgm:pt>
    <dgm:pt modelId="{431BD8C7-8931-AC47-88BD-2C799F4C3B28}" type="pres">
      <dgm:prSet presAssocID="{0D4C7B4C-AEC9-4148-B88D-1461CC43B179}" presName="topArc2" presStyleLbl="parChTrans1D1" presStyleIdx="2" presStyleCnt="20"/>
      <dgm:spPr/>
    </dgm:pt>
    <dgm:pt modelId="{C756F674-5B0A-DB4C-8FD5-699B4AEF8CF0}" type="pres">
      <dgm:prSet presAssocID="{0D4C7B4C-AEC9-4148-B88D-1461CC43B179}" presName="bottomArc2" presStyleLbl="parChTrans1D1" presStyleIdx="3" presStyleCnt="20"/>
      <dgm:spPr/>
    </dgm:pt>
    <dgm:pt modelId="{02FBE357-D31D-B44E-9368-DE6DE926A4F9}" type="pres">
      <dgm:prSet presAssocID="{0D4C7B4C-AEC9-4148-B88D-1461CC43B179}" presName="topConnNode2" presStyleLbl="node2" presStyleIdx="0" presStyleCnt="0"/>
      <dgm:spPr/>
    </dgm:pt>
    <dgm:pt modelId="{F2BE35E3-3ADD-4344-86B3-0572BD1BF0C2}" type="pres">
      <dgm:prSet presAssocID="{0D4C7B4C-AEC9-4148-B88D-1461CC43B179}" presName="hierChild4" presStyleCnt="0"/>
      <dgm:spPr/>
    </dgm:pt>
    <dgm:pt modelId="{C3795E87-82E1-B64C-8260-147B81494787}" type="pres">
      <dgm:prSet presAssocID="{0D4C7B4C-AEC9-4148-B88D-1461CC43B179}" presName="hierChild5" presStyleCnt="0"/>
      <dgm:spPr/>
    </dgm:pt>
    <dgm:pt modelId="{0CCB50F0-D8DF-DA47-877F-D7CD76D1125E}" type="pres">
      <dgm:prSet presAssocID="{A99EE64F-C624-364D-839B-24B3180153E5}" presName="Name28" presStyleLbl="parChTrans1D2" presStyleIdx="1" presStyleCnt="7"/>
      <dgm:spPr/>
    </dgm:pt>
    <dgm:pt modelId="{A4FFED95-E6E7-374C-ACAD-7829606C2A10}" type="pres">
      <dgm:prSet presAssocID="{0E1D113C-97AB-D343-8F0C-2A31B33FD447}" presName="hierRoot2" presStyleCnt="0">
        <dgm:presLayoutVars>
          <dgm:hierBranch val="init"/>
        </dgm:presLayoutVars>
      </dgm:prSet>
      <dgm:spPr/>
    </dgm:pt>
    <dgm:pt modelId="{681889D5-5CA8-234D-B0EF-8592ADA11EE1}" type="pres">
      <dgm:prSet presAssocID="{0E1D113C-97AB-D343-8F0C-2A31B33FD447}" presName="rootComposite2" presStyleCnt="0"/>
      <dgm:spPr/>
    </dgm:pt>
    <dgm:pt modelId="{506558CB-7082-E247-98C7-0388BFC14FC9}" type="pres">
      <dgm:prSet presAssocID="{0E1D113C-97AB-D343-8F0C-2A31B33FD447}" presName="rootText2" presStyleLbl="alignAcc1" presStyleIdx="0" presStyleCnt="0">
        <dgm:presLayoutVars>
          <dgm:chPref val="3"/>
        </dgm:presLayoutVars>
      </dgm:prSet>
      <dgm:spPr/>
    </dgm:pt>
    <dgm:pt modelId="{3597022A-BEF8-794E-8CDF-F7A072C07944}" type="pres">
      <dgm:prSet presAssocID="{0E1D113C-97AB-D343-8F0C-2A31B33FD447}" presName="topArc2" presStyleLbl="parChTrans1D1" presStyleIdx="4" presStyleCnt="20"/>
      <dgm:spPr/>
    </dgm:pt>
    <dgm:pt modelId="{36D46C80-2D53-924F-8B4D-AB6E8FC1BC6A}" type="pres">
      <dgm:prSet presAssocID="{0E1D113C-97AB-D343-8F0C-2A31B33FD447}" presName="bottomArc2" presStyleLbl="parChTrans1D1" presStyleIdx="5" presStyleCnt="20"/>
      <dgm:spPr/>
    </dgm:pt>
    <dgm:pt modelId="{5D56CFC2-99CE-E44E-A65E-B32408280710}" type="pres">
      <dgm:prSet presAssocID="{0E1D113C-97AB-D343-8F0C-2A31B33FD447}" presName="topConnNode2" presStyleLbl="node2" presStyleIdx="0" presStyleCnt="0"/>
      <dgm:spPr/>
    </dgm:pt>
    <dgm:pt modelId="{90F018BF-F3AA-DD41-82BD-3F1D07BB1296}" type="pres">
      <dgm:prSet presAssocID="{0E1D113C-97AB-D343-8F0C-2A31B33FD447}" presName="hierChild4" presStyleCnt="0"/>
      <dgm:spPr/>
    </dgm:pt>
    <dgm:pt modelId="{37A023A5-94A7-2145-B6B4-B0087CE4F692}" type="pres">
      <dgm:prSet presAssocID="{0E1D113C-97AB-D343-8F0C-2A31B33FD447}" presName="hierChild5" presStyleCnt="0"/>
      <dgm:spPr/>
    </dgm:pt>
    <dgm:pt modelId="{67C43CF7-4A2D-F342-8D2E-38AFA2134DB3}" type="pres">
      <dgm:prSet presAssocID="{6D6C166D-49EE-4F44-B482-734CB2DE05EB}" presName="Name28" presStyleLbl="parChTrans1D2" presStyleIdx="2" presStyleCnt="7"/>
      <dgm:spPr/>
    </dgm:pt>
    <dgm:pt modelId="{1633B9B5-FCC7-6344-8D17-F1E8C719C16E}" type="pres">
      <dgm:prSet presAssocID="{0B1D02B2-EB00-8942-8BC5-4890A499963B}" presName="hierRoot2" presStyleCnt="0">
        <dgm:presLayoutVars>
          <dgm:hierBranch val="init"/>
        </dgm:presLayoutVars>
      </dgm:prSet>
      <dgm:spPr/>
    </dgm:pt>
    <dgm:pt modelId="{58B2DECE-D624-8D4B-9471-FA20AD939E72}" type="pres">
      <dgm:prSet presAssocID="{0B1D02B2-EB00-8942-8BC5-4890A499963B}" presName="rootComposite2" presStyleCnt="0"/>
      <dgm:spPr/>
    </dgm:pt>
    <dgm:pt modelId="{4261D15F-6BDE-5F44-B84B-1F7CBDD619F6}" type="pres">
      <dgm:prSet presAssocID="{0B1D02B2-EB00-8942-8BC5-4890A499963B}" presName="rootText2" presStyleLbl="alignAcc1" presStyleIdx="0" presStyleCnt="0" custScaleX="134597">
        <dgm:presLayoutVars>
          <dgm:chPref val="3"/>
        </dgm:presLayoutVars>
      </dgm:prSet>
      <dgm:spPr/>
    </dgm:pt>
    <dgm:pt modelId="{CFAE46E5-069F-8049-92EF-C6F71EF95E45}" type="pres">
      <dgm:prSet presAssocID="{0B1D02B2-EB00-8942-8BC5-4890A499963B}" presName="topArc2" presStyleLbl="parChTrans1D1" presStyleIdx="6" presStyleCnt="20"/>
      <dgm:spPr/>
    </dgm:pt>
    <dgm:pt modelId="{45AF714A-D48A-234B-BBAE-924651F218CB}" type="pres">
      <dgm:prSet presAssocID="{0B1D02B2-EB00-8942-8BC5-4890A499963B}" presName="bottomArc2" presStyleLbl="parChTrans1D1" presStyleIdx="7" presStyleCnt="20"/>
      <dgm:spPr/>
    </dgm:pt>
    <dgm:pt modelId="{98ED40B3-68F5-6B4C-8648-C49DCCC239F3}" type="pres">
      <dgm:prSet presAssocID="{0B1D02B2-EB00-8942-8BC5-4890A499963B}" presName="topConnNode2" presStyleLbl="node2" presStyleIdx="0" presStyleCnt="0"/>
      <dgm:spPr/>
    </dgm:pt>
    <dgm:pt modelId="{47B174AB-D8DB-F049-B74C-3FA8DB11DDB7}" type="pres">
      <dgm:prSet presAssocID="{0B1D02B2-EB00-8942-8BC5-4890A499963B}" presName="hierChild4" presStyleCnt="0"/>
      <dgm:spPr/>
    </dgm:pt>
    <dgm:pt modelId="{CDCEDB2A-FF7B-E845-B2FF-9BFB855E4EDF}" type="pres">
      <dgm:prSet presAssocID="{0B1D02B2-EB00-8942-8BC5-4890A499963B}" presName="hierChild5" presStyleCnt="0"/>
      <dgm:spPr/>
    </dgm:pt>
    <dgm:pt modelId="{0CD42658-F7EA-1C48-ADEF-264C55C3E6BA}" type="pres">
      <dgm:prSet presAssocID="{1F5ED0A2-CA24-5249-9F60-D3466D3307A7}" presName="Name28" presStyleLbl="parChTrans1D2" presStyleIdx="3" presStyleCnt="7"/>
      <dgm:spPr/>
    </dgm:pt>
    <dgm:pt modelId="{6C55EA3A-5BB8-6F45-BA32-75A6780C9934}" type="pres">
      <dgm:prSet presAssocID="{124D9ECB-D7C4-6C4E-92B3-48C844B2CB3C}" presName="hierRoot2" presStyleCnt="0">
        <dgm:presLayoutVars>
          <dgm:hierBranch val="init"/>
        </dgm:presLayoutVars>
      </dgm:prSet>
      <dgm:spPr/>
    </dgm:pt>
    <dgm:pt modelId="{8BA09526-7730-9247-8C68-7187BD14E26A}" type="pres">
      <dgm:prSet presAssocID="{124D9ECB-D7C4-6C4E-92B3-48C844B2CB3C}" presName="rootComposite2" presStyleCnt="0"/>
      <dgm:spPr/>
    </dgm:pt>
    <dgm:pt modelId="{D2DAD09C-3B84-794F-AE6B-118CEFCCEE64}" type="pres">
      <dgm:prSet presAssocID="{124D9ECB-D7C4-6C4E-92B3-48C844B2CB3C}" presName="rootText2" presStyleLbl="alignAcc1" presStyleIdx="0" presStyleCnt="0">
        <dgm:presLayoutVars>
          <dgm:chPref val="3"/>
        </dgm:presLayoutVars>
      </dgm:prSet>
      <dgm:spPr/>
    </dgm:pt>
    <dgm:pt modelId="{9793E47D-E25F-1640-95E2-8D8A2E01E4CA}" type="pres">
      <dgm:prSet presAssocID="{124D9ECB-D7C4-6C4E-92B3-48C844B2CB3C}" presName="topArc2" presStyleLbl="parChTrans1D1" presStyleIdx="8" presStyleCnt="20"/>
      <dgm:spPr/>
    </dgm:pt>
    <dgm:pt modelId="{4F8D2825-6956-6C41-B80A-DFB546933CCF}" type="pres">
      <dgm:prSet presAssocID="{124D9ECB-D7C4-6C4E-92B3-48C844B2CB3C}" presName="bottomArc2" presStyleLbl="parChTrans1D1" presStyleIdx="9" presStyleCnt="20"/>
      <dgm:spPr/>
    </dgm:pt>
    <dgm:pt modelId="{0E98174B-7A50-C84D-BF07-C872DEB30606}" type="pres">
      <dgm:prSet presAssocID="{124D9ECB-D7C4-6C4E-92B3-48C844B2CB3C}" presName="topConnNode2" presStyleLbl="node2" presStyleIdx="0" presStyleCnt="0"/>
      <dgm:spPr/>
    </dgm:pt>
    <dgm:pt modelId="{BE1E3F87-290E-584A-9B6D-CF778B83B17E}" type="pres">
      <dgm:prSet presAssocID="{124D9ECB-D7C4-6C4E-92B3-48C844B2CB3C}" presName="hierChild4" presStyleCnt="0"/>
      <dgm:spPr/>
    </dgm:pt>
    <dgm:pt modelId="{574D7C16-C3E2-3047-B165-586D992DFF5F}" type="pres">
      <dgm:prSet presAssocID="{124D9ECB-D7C4-6C4E-92B3-48C844B2CB3C}" presName="hierChild5" presStyleCnt="0"/>
      <dgm:spPr/>
    </dgm:pt>
    <dgm:pt modelId="{A13D122B-2C11-2347-AAD2-4C143E482D44}" type="pres">
      <dgm:prSet presAssocID="{EC0247C1-9566-0446-BE96-2890DF309D73}" presName="hierChild3" presStyleCnt="0"/>
      <dgm:spPr/>
    </dgm:pt>
    <dgm:pt modelId="{166151DC-E54A-AB4F-B17A-507919BE237C}" type="pres">
      <dgm:prSet presAssocID="{E4D5755D-0986-7C46-A2CF-DFE70712AA2D}" presName="hierRoot1" presStyleCnt="0">
        <dgm:presLayoutVars>
          <dgm:hierBranch val="init"/>
        </dgm:presLayoutVars>
      </dgm:prSet>
      <dgm:spPr/>
    </dgm:pt>
    <dgm:pt modelId="{E8F06EE8-B2D3-9344-B029-8C21753EFC1D}" type="pres">
      <dgm:prSet presAssocID="{E4D5755D-0986-7C46-A2CF-DFE70712AA2D}" presName="rootComposite1" presStyleCnt="0"/>
      <dgm:spPr/>
    </dgm:pt>
    <dgm:pt modelId="{9A52E1FA-EEA5-8A45-990F-D92810CC4CC5}" type="pres">
      <dgm:prSet presAssocID="{E4D5755D-0986-7C46-A2CF-DFE70712AA2D}" presName="rootText1" presStyleLbl="alignAcc1" presStyleIdx="0" presStyleCnt="0" custScaleX="165251">
        <dgm:presLayoutVars>
          <dgm:chPref val="3"/>
        </dgm:presLayoutVars>
      </dgm:prSet>
      <dgm:spPr/>
    </dgm:pt>
    <dgm:pt modelId="{77D7218D-B66E-2B40-8E8E-909CF9935D41}" type="pres">
      <dgm:prSet presAssocID="{E4D5755D-0986-7C46-A2CF-DFE70712AA2D}" presName="topArc1" presStyleLbl="parChTrans1D1" presStyleIdx="10" presStyleCnt="20"/>
      <dgm:spPr/>
    </dgm:pt>
    <dgm:pt modelId="{F9AF2FC7-ABFC-CB4F-AE8C-673AF7CCBED4}" type="pres">
      <dgm:prSet presAssocID="{E4D5755D-0986-7C46-A2CF-DFE70712AA2D}" presName="bottomArc1" presStyleLbl="parChTrans1D1" presStyleIdx="11" presStyleCnt="20"/>
      <dgm:spPr/>
    </dgm:pt>
    <dgm:pt modelId="{2C35A5CF-044E-374F-9998-4942F566153D}" type="pres">
      <dgm:prSet presAssocID="{E4D5755D-0986-7C46-A2CF-DFE70712AA2D}" presName="topConnNode1" presStyleLbl="node1" presStyleIdx="0" presStyleCnt="0"/>
      <dgm:spPr/>
    </dgm:pt>
    <dgm:pt modelId="{79A110E4-F960-D54F-93CA-EE03DB3BFEB5}" type="pres">
      <dgm:prSet presAssocID="{E4D5755D-0986-7C46-A2CF-DFE70712AA2D}" presName="hierChild2" presStyleCnt="0"/>
      <dgm:spPr/>
    </dgm:pt>
    <dgm:pt modelId="{09D3CC0D-C161-1A46-8C54-A44FA45C82C8}" type="pres">
      <dgm:prSet presAssocID="{4A204C74-6E43-3842-84EE-5C2C0DC1949A}" presName="Name28" presStyleLbl="parChTrans1D2" presStyleIdx="4" presStyleCnt="7"/>
      <dgm:spPr/>
    </dgm:pt>
    <dgm:pt modelId="{640EDF19-5A3C-A544-88BE-0547249DFF7A}" type="pres">
      <dgm:prSet presAssocID="{BB15CFF6-9022-214F-9E3D-356E09ECC587}" presName="hierRoot2" presStyleCnt="0">
        <dgm:presLayoutVars>
          <dgm:hierBranch val="init"/>
        </dgm:presLayoutVars>
      </dgm:prSet>
      <dgm:spPr/>
    </dgm:pt>
    <dgm:pt modelId="{DD124422-A376-8041-A04D-38831A30A066}" type="pres">
      <dgm:prSet presAssocID="{BB15CFF6-9022-214F-9E3D-356E09ECC587}" presName="rootComposite2" presStyleCnt="0"/>
      <dgm:spPr/>
    </dgm:pt>
    <dgm:pt modelId="{69145BC4-9974-0642-A13A-896840D392A9}" type="pres">
      <dgm:prSet presAssocID="{BB15CFF6-9022-214F-9E3D-356E09ECC587}" presName="rootText2" presStyleLbl="alignAcc1" presStyleIdx="0" presStyleCnt="0">
        <dgm:presLayoutVars>
          <dgm:chPref val="3"/>
        </dgm:presLayoutVars>
      </dgm:prSet>
      <dgm:spPr/>
    </dgm:pt>
    <dgm:pt modelId="{2C8707A7-26B4-504B-B4C1-59B30092B22A}" type="pres">
      <dgm:prSet presAssocID="{BB15CFF6-9022-214F-9E3D-356E09ECC587}" presName="topArc2" presStyleLbl="parChTrans1D1" presStyleIdx="12" presStyleCnt="20"/>
      <dgm:spPr/>
    </dgm:pt>
    <dgm:pt modelId="{A03919FE-302A-A148-BE8C-9FCED5EC3B1E}" type="pres">
      <dgm:prSet presAssocID="{BB15CFF6-9022-214F-9E3D-356E09ECC587}" presName="bottomArc2" presStyleLbl="parChTrans1D1" presStyleIdx="13" presStyleCnt="20"/>
      <dgm:spPr/>
    </dgm:pt>
    <dgm:pt modelId="{07B58BCC-4B76-ED48-9392-C73F948BCD2C}" type="pres">
      <dgm:prSet presAssocID="{BB15CFF6-9022-214F-9E3D-356E09ECC587}" presName="topConnNode2" presStyleLbl="node2" presStyleIdx="0" presStyleCnt="0"/>
      <dgm:spPr/>
    </dgm:pt>
    <dgm:pt modelId="{53609E62-6E05-2748-B3F2-E7990B657415}" type="pres">
      <dgm:prSet presAssocID="{BB15CFF6-9022-214F-9E3D-356E09ECC587}" presName="hierChild4" presStyleCnt="0"/>
      <dgm:spPr/>
    </dgm:pt>
    <dgm:pt modelId="{D3533E23-C21D-2640-B258-5F4635C89B7C}" type="pres">
      <dgm:prSet presAssocID="{BB15CFF6-9022-214F-9E3D-356E09ECC587}" presName="hierChild5" presStyleCnt="0"/>
      <dgm:spPr/>
    </dgm:pt>
    <dgm:pt modelId="{21C79996-F08D-6E47-B93E-FB0587D4030E}" type="pres">
      <dgm:prSet presAssocID="{340924B0-81BA-9E4B-9CBF-B764483A4041}" presName="Name28" presStyleLbl="parChTrans1D2" presStyleIdx="5" presStyleCnt="7"/>
      <dgm:spPr/>
    </dgm:pt>
    <dgm:pt modelId="{8A500311-2E40-E94D-8291-29FA7107621B}" type="pres">
      <dgm:prSet presAssocID="{CA0AD10A-44F1-494A-805F-01E97EF4F260}" presName="hierRoot2" presStyleCnt="0">
        <dgm:presLayoutVars>
          <dgm:hierBranch val="init"/>
        </dgm:presLayoutVars>
      </dgm:prSet>
      <dgm:spPr/>
    </dgm:pt>
    <dgm:pt modelId="{B54AD0B1-43CF-5D47-A807-07B6F5F94732}" type="pres">
      <dgm:prSet presAssocID="{CA0AD10A-44F1-494A-805F-01E97EF4F260}" presName="rootComposite2" presStyleCnt="0"/>
      <dgm:spPr/>
    </dgm:pt>
    <dgm:pt modelId="{C4CC492F-68C5-CB4F-8115-2764E3390774}" type="pres">
      <dgm:prSet presAssocID="{CA0AD10A-44F1-494A-805F-01E97EF4F260}" presName="rootText2" presStyleLbl="alignAcc1" presStyleIdx="0" presStyleCnt="0">
        <dgm:presLayoutVars>
          <dgm:chPref val="3"/>
        </dgm:presLayoutVars>
      </dgm:prSet>
      <dgm:spPr/>
    </dgm:pt>
    <dgm:pt modelId="{D63307A3-50D9-6844-9592-BE8043A39357}" type="pres">
      <dgm:prSet presAssocID="{CA0AD10A-44F1-494A-805F-01E97EF4F260}" presName="topArc2" presStyleLbl="parChTrans1D1" presStyleIdx="14" presStyleCnt="20"/>
      <dgm:spPr/>
    </dgm:pt>
    <dgm:pt modelId="{AA14D14B-53A5-BB4E-8615-36B396522899}" type="pres">
      <dgm:prSet presAssocID="{CA0AD10A-44F1-494A-805F-01E97EF4F260}" presName="bottomArc2" presStyleLbl="parChTrans1D1" presStyleIdx="15" presStyleCnt="20"/>
      <dgm:spPr/>
    </dgm:pt>
    <dgm:pt modelId="{56DB2BEF-F3C0-3449-AD8E-BC9509557410}" type="pres">
      <dgm:prSet presAssocID="{CA0AD10A-44F1-494A-805F-01E97EF4F260}" presName="topConnNode2" presStyleLbl="node2" presStyleIdx="0" presStyleCnt="0"/>
      <dgm:spPr/>
    </dgm:pt>
    <dgm:pt modelId="{BC6EE415-FF37-D24E-820F-DE3332E36C95}" type="pres">
      <dgm:prSet presAssocID="{CA0AD10A-44F1-494A-805F-01E97EF4F260}" presName="hierChild4" presStyleCnt="0"/>
      <dgm:spPr/>
    </dgm:pt>
    <dgm:pt modelId="{1A0DEA1A-6A11-2743-96B2-A07306D49553}" type="pres">
      <dgm:prSet presAssocID="{CA0AD10A-44F1-494A-805F-01E97EF4F260}" presName="hierChild5" presStyleCnt="0"/>
      <dgm:spPr/>
    </dgm:pt>
    <dgm:pt modelId="{6800DC35-8CF4-3C47-942E-D0E42A1B9AED}" type="pres">
      <dgm:prSet presAssocID="{D9FA5B1B-A978-7C49-BEA3-7AD4FFBDE6AE}" presName="Name28" presStyleLbl="parChTrans1D2" presStyleIdx="6" presStyleCnt="7"/>
      <dgm:spPr/>
    </dgm:pt>
    <dgm:pt modelId="{0B6886A8-A1FB-3F45-A5F3-8689BF95802E}" type="pres">
      <dgm:prSet presAssocID="{C9926310-7C38-C846-B2C5-229D38719269}" presName="hierRoot2" presStyleCnt="0">
        <dgm:presLayoutVars>
          <dgm:hierBranch val="init"/>
        </dgm:presLayoutVars>
      </dgm:prSet>
      <dgm:spPr/>
    </dgm:pt>
    <dgm:pt modelId="{EBA2586D-8FA1-7043-A700-9033B37B7288}" type="pres">
      <dgm:prSet presAssocID="{C9926310-7C38-C846-B2C5-229D38719269}" presName="rootComposite2" presStyleCnt="0"/>
      <dgm:spPr/>
    </dgm:pt>
    <dgm:pt modelId="{168AA41B-416A-8E4F-9BC2-2AA1165642A6}" type="pres">
      <dgm:prSet presAssocID="{C9926310-7C38-C846-B2C5-229D38719269}" presName="rootText2" presStyleLbl="alignAcc1" presStyleIdx="0" presStyleCnt="0" custScaleX="143937">
        <dgm:presLayoutVars>
          <dgm:chPref val="3"/>
        </dgm:presLayoutVars>
      </dgm:prSet>
      <dgm:spPr/>
    </dgm:pt>
    <dgm:pt modelId="{01191F83-9079-8E4C-9B75-1E390C3344E8}" type="pres">
      <dgm:prSet presAssocID="{C9926310-7C38-C846-B2C5-229D38719269}" presName="topArc2" presStyleLbl="parChTrans1D1" presStyleIdx="16" presStyleCnt="20"/>
      <dgm:spPr/>
    </dgm:pt>
    <dgm:pt modelId="{E3B4DA55-161C-704F-B244-3C284857D207}" type="pres">
      <dgm:prSet presAssocID="{C9926310-7C38-C846-B2C5-229D38719269}" presName="bottomArc2" presStyleLbl="parChTrans1D1" presStyleIdx="17" presStyleCnt="20"/>
      <dgm:spPr/>
    </dgm:pt>
    <dgm:pt modelId="{85E906AD-A3C5-6F48-942D-51496A364843}" type="pres">
      <dgm:prSet presAssocID="{C9926310-7C38-C846-B2C5-229D38719269}" presName="topConnNode2" presStyleLbl="node2" presStyleIdx="0" presStyleCnt="0"/>
      <dgm:spPr/>
    </dgm:pt>
    <dgm:pt modelId="{64A7F099-8729-2A4D-806D-D2AEFE155489}" type="pres">
      <dgm:prSet presAssocID="{C9926310-7C38-C846-B2C5-229D38719269}" presName="hierChild4" presStyleCnt="0"/>
      <dgm:spPr/>
    </dgm:pt>
    <dgm:pt modelId="{C7DF8878-5F55-AD42-8E62-49EEAFF4A8CC}" type="pres">
      <dgm:prSet presAssocID="{C9926310-7C38-C846-B2C5-229D38719269}" presName="hierChild5" presStyleCnt="0"/>
      <dgm:spPr/>
    </dgm:pt>
    <dgm:pt modelId="{B0B1EC78-C9E1-0B4C-9252-834909DC719E}" type="pres">
      <dgm:prSet presAssocID="{E4D5755D-0986-7C46-A2CF-DFE70712AA2D}" presName="hierChild3" presStyleCnt="0"/>
      <dgm:spPr/>
    </dgm:pt>
    <dgm:pt modelId="{89CBF39A-FD60-A945-A7FC-2E3EF5966E75}" type="pres">
      <dgm:prSet presAssocID="{C39A79EB-6E29-9B44-B9CD-65CEAFDEF5A0}" presName="hierRoot1" presStyleCnt="0">
        <dgm:presLayoutVars>
          <dgm:hierBranch val="init"/>
        </dgm:presLayoutVars>
      </dgm:prSet>
      <dgm:spPr/>
    </dgm:pt>
    <dgm:pt modelId="{B5AA28C6-E245-0443-98A4-0BA9EA463ED1}" type="pres">
      <dgm:prSet presAssocID="{C39A79EB-6E29-9B44-B9CD-65CEAFDEF5A0}" presName="rootComposite1" presStyleCnt="0"/>
      <dgm:spPr/>
    </dgm:pt>
    <dgm:pt modelId="{64E54F39-B4CA-7848-99A4-E420BB216F92}" type="pres">
      <dgm:prSet presAssocID="{C39A79EB-6E29-9B44-B9CD-65CEAFDEF5A0}" presName="rootText1" presStyleLbl="alignAcc1" presStyleIdx="0" presStyleCnt="0" custScaleX="145644" custLinFactX="-182153" custLinFactY="-60400" custLinFactNeighborX="-200000" custLinFactNeighborY="-100000">
        <dgm:presLayoutVars>
          <dgm:chPref val="3"/>
        </dgm:presLayoutVars>
      </dgm:prSet>
      <dgm:spPr/>
    </dgm:pt>
    <dgm:pt modelId="{0781C4B0-259E-EC4C-9250-E8677B2F9208}" type="pres">
      <dgm:prSet presAssocID="{C39A79EB-6E29-9B44-B9CD-65CEAFDEF5A0}" presName="topArc1" presStyleLbl="parChTrans1D1" presStyleIdx="18" presStyleCnt="20"/>
      <dgm:spPr/>
    </dgm:pt>
    <dgm:pt modelId="{C36769BA-0B24-CD4E-90B1-EEFC1D6BCAC4}" type="pres">
      <dgm:prSet presAssocID="{C39A79EB-6E29-9B44-B9CD-65CEAFDEF5A0}" presName="bottomArc1" presStyleLbl="parChTrans1D1" presStyleIdx="19" presStyleCnt="20"/>
      <dgm:spPr/>
    </dgm:pt>
    <dgm:pt modelId="{E9818706-70DC-9942-8910-CA18E98E6095}" type="pres">
      <dgm:prSet presAssocID="{C39A79EB-6E29-9B44-B9CD-65CEAFDEF5A0}" presName="topConnNode1" presStyleLbl="node1" presStyleIdx="0" presStyleCnt="0"/>
      <dgm:spPr/>
    </dgm:pt>
    <dgm:pt modelId="{E30BD067-BAF5-314A-9DBC-5CA735D3AC1E}" type="pres">
      <dgm:prSet presAssocID="{C39A79EB-6E29-9B44-B9CD-65CEAFDEF5A0}" presName="hierChild2" presStyleCnt="0"/>
      <dgm:spPr/>
    </dgm:pt>
    <dgm:pt modelId="{6420715C-2D9A-BA4C-8AA1-17B771896038}" type="pres">
      <dgm:prSet presAssocID="{C39A79EB-6E29-9B44-B9CD-65CEAFDEF5A0}" presName="hierChild3" presStyleCnt="0"/>
      <dgm:spPr/>
    </dgm:pt>
  </dgm:ptLst>
  <dgm:cxnLst>
    <dgm:cxn modelId="{E21BCF06-31C4-0447-9D2A-B95A5D8280C2}" type="presOf" srcId="{C39A79EB-6E29-9B44-B9CD-65CEAFDEF5A0}" destId="{64E54F39-B4CA-7848-99A4-E420BB216F92}" srcOrd="0" destOrd="0" presId="urn:microsoft.com/office/officeart/2008/layout/HalfCircleOrganizationChart"/>
    <dgm:cxn modelId="{F7CF2C0A-E31B-514D-9DF8-281A025EF05E}" type="presOf" srcId="{0E1D113C-97AB-D343-8F0C-2A31B33FD447}" destId="{506558CB-7082-E247-98C7-0388BFC14FC9}" srcOrd="0" destOrd="0" presId="urn:microsoft.com/office/officeart/2008/layout/HalfCircleOrganizationChart"/>
    <dgm:cxn modelId="{9A204510-7577-974B-9B3B-E51F21774DA7}" type="presOf" srcId="{6D6C166D-49EE-4F44-B482-734CB2DE05EB}" destId="{67C43CF7-4A2D-F342-8D2E-38AFA2134DB3}" srcOrd="0" destOrd="0" presId="urn:microsoft.com/office/officeart/2008/layout/HalfCircleOrganizationChart"/>
    <dgm:cxn modelId="{003B9814-A4E5-084E-8FCC-02F018E90048}" type="presOf" srcId="{0B1D02B2-EB00-8942-8BC5-4890A499963B}" destId="{4261D15F-6BDE-5F44-B84B-1F7CBDD619F6}" srcOrd="0" destOrd="0" presId="urn:microsoft.com/office/officeart/2008/layout/HalfCircleOrganizationChart"/>
    <dgm:cxn modelId="{89E9521A-E685-2F4E-95B5-00FB10A814BF}" type="presOf" srcId="{4966FFFC-7718-C040-91F3-D183AA86A294}" destId="{968A366A-9DBC-2249-91E6-3D4AAEA4563A}" srcOrd="0" destOrd="0" presId="urn:microsoft.com/office/officeart/2008/layout/HalfCircleOrganizationChart"/>
    <dgm:cxn modelId="{7C7F652C-16AD-A74A-B65D-D82AAA9A0AB4}" type="presOf" srcId="{0D4C7B4C-AEC9-4148-B88D-1461CC43B179}" destId="{02FBE357-D31D-B44E-9368-DE6DE926A4F9}" srcOrd="1" destOrd="0" presId="urn:microsoft.com/office/officeart/2008/layout/HalfCircleOrganizationChart"/>
    <dgm:cxn modelId="{31C3C83D-8761-764C-B7D8-7757CBFD2BAF}" srcId="{E4D5755D-0986-7C46-A2CF-DFE70712AA2D}" destId="{C9926310-7C38-C846-B2C5-229D38719269}" srcOrd="2" destOrd="0" parTransId="{D9FA5B1B-A978-7C49-BEA3-7AD4FFBDE6AE}" sibTransId="{379C8E7F-E0B7-8244-9F67-6EDA44DF6023}"/>
    <dgm:cxn modelId="{1EC9AC46-9B70-304C-B166-94802F382835}" type="presOf" srcId="{E4D5755D-0986-7C46-A2CF-DFE70712AA2D}" destId="{9A52E1FA-EEA5-8A45-990F-D92810CC4CC5}" srcOrd="0" destOrd="0" presId="urn:microsoft.com/office/officeart/2008/layout/HalfCircleOrganizationChart"/>
    <dgm:cxn modelId="{6F18FF4C-46C1-464B-961C-809D76E8DBDF}" type="presOf" srcId="{0E1D113C-97AB-D343-8F0C-2A31B33FD447}" destId="{5D56CFC2-99CE-E44E-A65E-B32408280710}" srcOrd="1" destOrd="0" presId="urn:microsoft.com/office/officeart/2008/layout/HalfCircleOrganizationChart"/>
    <dgm:cxn modelId="{5EB8215B-62F0-044B-8FEB-0E217B3D5E0E}" type="presOf" srcId="{C39A79EB-6E29-9B44-B9CD-65CEAFDEF5A0}" destId="{E9818706-70DC-9942-8910-CA18E98E6095}" srcOrd="1" destOrd="0" presId="urn:microsoft.com/office/officeart/2008/layout/HalfCircleOrganizationChart"/>
    <dgm:cxn modelId="{E9F2B36A-FB31-AB4E-B7D6-F1551ED7F9E4}" type="presOf" srcId="{124D9ECB-D7C4-6C4E-92B3-48C844B2CB3C}" destId="{0E98174B-7A50-C84D-BF07-C872DEB30606}" srcOrd="1" destOrd="0" presId="urn:microsoft.com/office/officeart/2008/layout/HalfCircleOrganizationChart"/>
    <dgm:cxn modelId="{01355972-5004-684C-89D9-3CA6AA0B9CC3}" type="presOf" srcId="{BB15CFF6-9022-214F-9E3D-356E09ECC587}" destId="{07B58BCC-4B76-ED48-9392-C73F948BCD2C}" srcOrd="1" destOrd="0" presId="urn:microsoft.com/office/officeart/2008/layout/HalfCircleOrganizationChart"/>
    <dgm:cxn modelId="{9E7CB875-6B1D-DD43-B41C-BF1EAAD1F7D0}" srcId="{EC0247C1-9566-0446-BE96-2890DF309D73}" destId="{0E1D113C-97AB-D343-8F0C-2A31B33FD447}" srcOrd="1" destOrd="0" parTransId="{A99EE64F-C624-364D-839B-24B3180153E5}" sibTransId="{92E11268-F824-3E4F-A1D3-9AAD41E4290D}"/>
    <dgm:cxn modelId="{5B3F5077-24B6-A14C-9EEF-7247B9BF35A6}" srcId="{11FAAB1C-5619-0C4A-BBF3-C2DEEAC42288}" destId="{EC0247C1-9566-0446-BE96-2890DF309D73}" srcOrd="0" destOrd="0" parTransId="{911B7BF1-0660-F845-902B-6C4B6BC6CFE7}" sibTransId="{CF35988C-530E-BC41-A649-33CA8B4F395B}"/>
    <dgm:cxn modelId="{91D02E7D-EE6F-8D47-ACAB-72B6FE6FD003}" type="presOf" srcId="{0B1D02B2-EB00-8942-8BC5-4890A499963B}" destId="{98ED40B3-68F5-6B4C-8648-C49DCCC239F3}" srcOrd="1" destOrd="0" presId="urn:microsoft.com/office/officeart/2008/layout/HalfCircleOrganizationChart"/>
    <dgm:cxn modelId="{8076B082-0B2B-3248-8B94-5CDBB5CF6CB4}" srcId="{11FAAB1C-5619-0C4A-BBF3-C2DEEAC42288}" destId="{E4D5755D-0986-7C46-A2CF-DFE70712AA2D}" srcOrd="1" destOrd="0" parTransId="{91111A08-5574-F847-928C-A357E2546E75}" sibTransId="{9982E3D1-20DB-5544-A56D-95092B02DBBD}"/>
    <dgm:cxn modelId="{9369D788-4441-A449-9C1F-71FC3DBBFDDC}" type="presOf" srcId="{C9926310-7C38-C846-B2C5-229D38719269}" destId="{85E906AD-A3C5-6F48-942D-51496A364843}" srcOrd="1" destOrd="0" presId="urn:microsoft.com/office/officeart/2008/layout/HalfCircleOrganizationChart"/>
    <dgm:cxn modelId="{8838FD89-D077-2C4A-B910-E88196129991}" type="presOf" srcId="{BB15CFF6-9022-214F-9E3D-356E09ECC587}" destId="{69145BC4-9974-0642-A13A-896840D392A9}" srcOrd="0" destOrd="0" presId="urn:microsoft.com/office/officeart/2008/layout/HalfCircleOrganizationChart"/>
    <dgm:cxn modelId="{E4A6E18A-1B4D-5949-8FE0-EAF53DF38A13}" type="presOf" srcId="{D9FA5B1B-A978-7C49-BEA3-7AD4FFBDE6AE}" destId="{6800DC35-8CF4-3C47-942E-D0E42A1B9AED}" srcOrd="0" destOrd="0" presId="urn:microsoft.com/office/officeart/2008/layout/HalfCircleOrganizationChart"/>
    <dgm:cxn modelId="{35DF2594-C447-D84E-8FD6-F1AA2929212D}" type="presOf" srcId="{A99EE64F-C624-364D-839B-24B3180153E5}" destId="{0CCB50F0-D8DF-DA47-877F-D7CD76D1125E}" srcOrd="0" destOrd="0" presId="urn:microsoft.com/office/officeart/2008/layout/HalfCircleOrganizationChart"/>
    <dgm:cxn modelId="{64BD9EA4-00BD-9747-8A9D-B3CEC1200DB4}" type="presOf" srcId="{CA0AD10A-44F1-494A-805F-01E97EF4F260}" destId="{C4CC492F-68C5-CB4F-8115-2764E3390774}" srcOrd="0" destOrd="0" presId="urn:microsoft.com/office/officeart/2008/layout/HalfCircleOrganizationChart"/>
    <dgm:cxn modelId="{453A19AA-BC12-8843-A14F-692E18C38F33}" type="presOf" srcId="{4A204C74-6E43-3842-84EE-5C2C0DC1949A}" destId="{09D3CC0D-C161-1A46-8C54-A44FA45C82C8}" srcOrd="0" destOrd="0" presId="urn:microsoft.com/office/officeart/2008/layout/HalfCircleOrganizationChart"/>
    <dgm:cxn modelId="{DFC9DCAE-20C9-C54F-ABD9-8E1265602D42}" type="presOf" srcId="{E4D5755D-0986-7C46-A2CF-DFE70712AA2D}" destId="{2C35A5CF-044E-374F-9998-4942F566153D}" srcOrd="1" destOrd="0" presId="urn:microsoft.com/office/officeart/2008/layout/HalfCircleOrganizationChart"/>
    <dgm:cxn modelId="{A54BFEAE-1995-9F45-ADA7-BB4D2C5C228D}" srcId="{EC0247C1-9566-0446-BE96-2890DF309D73}" destId="{0D4C7B4C-AEC9-4148-B88D-1461CC43B179}" srcOrd="0" destOrd="0" parTransId="{4966FFFC-7718-C040-91F3-D183AA86A294}" sibTransId="{75D47847-C7A9-784B-9717-EA209127DDA9}"/>
    <dgm:cxn modelId="{3702F3AF-A777-2143-819F-3D92AEEFDCB3}" srcId="{E4D5755D-0986-7C46-A2CF-DFE70712AA2D}" destId="{CA0AD10A-44F1-494A-805F-01E97EF4F260}" srcOrd="1" destOrd="0" parTransId="{340924B0-81BA-9E4B-9CBF-B764483A4041}" sibTransId="{08727C8C-A62A-BE48-B9B4-3D307125CC26}"/>
    <dgm:cxn modelId="{AAF4DBB7-F45E-D442-A793-C1B6F420505C}" type="presOf" srcId="{1F5ED0A2-CA24-5249-9F60-D3466D3307A7}" destId="{0CD42658-F7EA-1C48-ADEF-264C55C3E6BA}" srcOrd="0" destOrd="0" presId="urn:microsoft.com/office/officeart/2008/layout/HalfCircleOrganizationChart"/>
    <dgm:cxn modelId="{F241F0BC-3B44-0A41-8D14-0131019CC844}" srcId="{EC0247C1-9566-0446-BE96-2890DF309D73}" destId="{0B1D02B2-EB00-8942-8BC5-4890A499963B}" srcOrd="2" destOrd="0" parTransId="{6D6C166D-49EE-4F44-B482-734CB2DE05EB}" sibTransId="{3B4DB5B9-3683-8E47-B2D7-136244EB144B}"/>
    <dgm:cxn modelId="{8007ABBF-1167-8141-ADB9-2F11DC71BB07}" type="presOf" srcId="{124D9ECB-D7C4-6C4E-92B3-48C844B2CB3C}" destId="{D2DAD09C-3B84-794F-AE6B-118CEFCCEE64}" srcOrd="0" destOrd="0" presId="urn:microsoft.com/office/officeart/2008/layout/HalfCircleOrganizationChart"/>
    <dgm:cxn modelId="{CA3316C7-CDD9-5C4A-81AB-6D3B3343BBFB}" srcId="{11FAAB1C-5619-0C4A-BBF3-C2DEEAC42288}" destId="{C39A79EB-6E29-9B44-B9CD-65CEAFDEF5A0}" srcOrd="2" destOrd="0" parTransId="{45349DF3-E44B-384E-BF0A-61E10D68C5AA}" sibTransId="{751B40EB-F227-C44B-923A-CF16A8E510AD}"/>
    <dgm:cxn modelId="{6C4597CC-9499-D540-9768-2D2BE51F3A43}" type="presOf" srcId="{EC0247C1-9566-0446-BE96-2890DF309D73}" destId="{417B9474-A54D-CA4C-9638-C70C684B1ED0}" srcOrd="1" destOrd="0" presId="urn:microsoft.com/office/officeart/2008/layout/HalfCircleOrganizationChart"/>
    <dgm:cxn modelId="{3C689BD1-22EA-2644-93E4-46D82E4FE20F}" type="presOf" srcId="{11FAAB1C-5619-0C4A-BBF3-C2DEEAC42288}" destId="{4D5C3BA9-8B96-1245-AE83-29FE12533D9D}" srcOrd="0" destOrd="0" presId="urn:microsoft.com/office/officeart/2008/layout/HalfCircleOrganizationChart"/>
    <dgm:cxn modelId="{D455E8D4-96EA-694D-8C86-66A155B4AD05}" type="presOf" srcId="{340924B0-81BA-9E4B-9CBF-B764483A4041}" destId="{21C79996-F08D-6E47-B93E-FB0587D4030E}" srcOrd="0" destOrd="0" presId="urn:microsoft.com/office/officeart/2008/layout/HalfCircleOrganizationChart"/>
    <dgm:cxn modelId="{8914C5DC-3F45-5E46-B7E5-8D9BC6ED0003}" srcId="{EC0247C1-9566-0446-BE96-2890DF309D73}" destId="{124D9ECB-D7C4-6C4E-92B3-48C844B2CB3C}" srcOrd="3" destOrd="0" parTransId="{1F5ED0A2-CA24-5249-9F60-D3466D3307A7}" sibTransId="{D93EEFA8-97F5-6F41-81AE-C22ACAB0A1D4}"/>
    <dgm:cxn modelId="{7C9B1FE0-D890-F547-8DF3-E4C2ECD6F6A4}" type="presOf" srcId="{CA0AD10A-44F1-494A-805F-01E97EF4F260}" destId="{56DB2BEF-F3C0-3449-AD8E-BC9509557410}" srcOrd="1" destOrd="0" presId="urn:microsoft.com/office/officeart/2008/layout/HalfCircleOrganizationChart"/>
    <dgm:cxn modelId="{16528FE5-BF13-1247-9CC5-1F6AE3F60FF0}" srcId="{E4D5755D-0986-7C46-A2CF-DFE70712AA2D}" destId="{BB15CFF6-9022-214F-9E3D-356E09ECC587}" srcOrd="0" destOrd="0" parTransId="{4A204C74-6E43-3842-84EE-5C2C0DC1949A}" sibTransId="{A45A4DE8-2BFE-FD4B-9EEC-A31F44C08C3A}"/>
    <dgm:cxn modelId="{14AEFBEA-6DA9-A746-A099-3B895A950878}" type="presOf" srcId="{0D4C7B4C-AEC9-4148-B88D-1461CC43B179}" destId="{56C54CCA-BFE8-F64E-84DD-F6682DA3737C}" srcOrd="0" destOrd="0" presId="urn:microsoft.com/office/officeart/2008/layout/HalfCircleOrganizationChart"/>
    <dgm:cxn modelId="{9C0247F1-3EEE-BC46-BDC0-3753EAA7AD30}" type="presOf" srcId="{C9926310-7C38-C846-B2C5-229D38719269}" destId="{168AA41B-416A-8E4F-9BC2-2AA1165642A6}" srcOrd="0" destOrd="0" presId="urn:microsoft.com/office/officeart/2008/layout/HalfCircleOrganizationChart"/>
    <dgm:cxn modelId="{DFB842FD-76A4-294B-97D6-D815137FAF47}" type="presOf" srcId="{EC0247C1-9566-0446-BE96-2890DF309D73}" destId="{8CF0D107-8FFE-9F49-868E-5630A89623EF}" srcOrd="0" destOrd="0" presId="urn:microsoft.com/office/officeart/2008/layout/HalfCircleOrganizationChart"/>
    <dgm:cxn modelId="{69618C40-85A3-6840-8B2F-F3F8AB069D79}" type="presParOf" srcId="{4D5C3BA9-8B96-1245-AE83-29FE12533D9D}" destId="{F8A64390-6FBA-F94A-A619-46613AB8186E}" srcOrd="0" destOrd="0" presId="urn:microsoft.com/office/officeart/2008/layout/HalfCircleOrganizationChart"/>
    <dgm:cxn modelId="{BE0697CB-E697-8C4C-925A-513EFD22D260}" type="presParOf" srcId="{F8A64390-6FBA-F94A-A619-46613AB8186E}" destId="{9FC3EED4-094D-474C-A1E7-3FF1A4EB512F}" srcOrd="0" destOrd="0" presId="urn:microsoft.com/office/officeart/2008/layout/HalfCircleOrganizationChart"/>
    <dgm:cxn modelId="{0884D388-B117-E84E-8596-F61C76211422}" type="presParOf" srcId="{9FC3EED4-094D-474C-A1E7-3FF1A4EB512F}" destId="{8CF0D107-8FFE-9F49-868E-5630A89623EF}" srcOrd="0" destOrd="0" presId="urn:microsoft.com/office/officeart/2008/layout/HalfCircleOrganizationChart"/>
    <dgm:cxn modelId="{EC4EE93E-E5E3-B544-B7F0-AF15790B4566}" type="presParOf" srcId="{9FC3EED4-094D-474C-A1E7-3FF1A4EB512F}" destId="{C4B4183F-0DC1-3F41-883B-5651DB32E481}" srcOrd="1" destOrd="0" presId="urn:microsoft.com/office/officeart/2008/layout/HalfCircleOrganizationChart"/>
    <dgm:cxn modelId="{80AA4F66-1352-CA42-AE6C-4456A6FEDD6C}" type="presParOf" srcId="{9FC3EED4-094D-474C-A1E7-3FF1A4EB512F}" destId="{F0484FA3-5AD9-F540-B248-51FC2A27143C}" srcOrd="2" destOrd="0" presId="urn:microsoft.com/office/officeart/2008/layout/HalfCircleOrganizationChart"/>
    <dgm:cxn modelId="{300FC01C-4C67-7D47-B450-3E7F9AAB67E0}" type="presParOf" srcId="{9FC3EED4-094D-474C-A1E7-3FF1A4EB512F}" destId="{417B9474-A54D-CA4C-9638-C70C684B1ED0}" srcOrd="3" destOrd="0" presId="urn:microsoft.com/office/officeart/2008/layout/HalfCircleOrganizationChart"/>
    <dgm:cxn modelId="{C6CF57A5-DB7A-3B47-BA96-E5FC341F1F72}" type="presParOf" srcId="{F8A64390-6FBA-F94A-A619-46613AB8186E}" destId="{48E54114-11E0-D949-B8DD-28AF5CA3D17A}" srcOrd="1" destOrd="0" presId="urn:microsoft.com/office/officeart/2008/layout/HalfCircleOrganizationChart"/>
    <dgm:cxn modelId="{139D1E2B-0374-604F-8B2C-E49A8901C80D}" type="presParOf" srcId="{48E54114-11E0-D949-B8DD-28AF5CA3D17A}" destId="{968A366A-9DBC-2249-91E6-3D4AAEA4563A}" srcOrd="0" destOrd="0" presId="urn:microsoft.com/office/officeart/2008/layout/HalfCircleOrganizationChart"/>
    <dgm:cxn modelId="{BAD55341-0B63-0B47-957F-791B6B891E61}" type="presParOf" srcId="{48E54114-11E0-D949-B8DD-28AF5CA3D17A}" destId="{0C1B2EC9-9DFA-BF4E-B19A-C16A4A6873DB}" srcOrd="1" destOrd="0" presId="urn:microsoft.com/office/officeart/2008/layout/HalfCircleOrganizationChart"/>
    <dgm:cxn modelId="{7B783B59-BEAE-4043-8B97-84EDDA3E2BA2}" type="presParOf" srcId="{0C1B2EC9-9DFA-BF4E-B19A-C16A4A6873DB}" destId="{E2431AEC-67CB-3B40-8B6F-8395A296A3F3}" srcOrd="0" destOrd="0" presId="urn:microsoft.com/office/officeart/2008/layout/HalfCircleOrganizationChart"/>
    <dgm:cxn modelId="{C7915B2D-E2CA-B44E-80EA-4F3625BAFD06}" type="presParOf" srcId="{E2431AEC-67CB-3B40-8B6F-8395A296A3F3}" destId="{56C54CCA-BFE8-F64E-84DD-F6682DA3737C}" srcOrd="0" destOrd="0" presId="urn:microsoft.com/office/officeart/2008/layout/HalfCircleOrganizationChart"/>
    <dgm:cxn modelId="{9DCBB071-7DDC-544A-A701-0A47B03D9CCD}" type="presParOf" srcId="{E2431AEC-67CB-3B40-8B6F-8395A296A3F3}" destId="{431BD8C7-8931-AC47-88BD-2C799F4C3B28}" srcOrd="1" destOrd="0" presId="urn:microsoft.com/office/officeart/2008/layout/HalfCircleOrganizationChart"/>
    <dgm:cxn modelId="{937B6232-D9AC-614F-9B7B-2FB8CBCC4010}" type="presParOf" srcId="{E2431AEC-67CB-3B40-8B6F-8395A296A3F3}" destId="{C756F674-5B0A-DB4C-8FD5-699B4AEF8CF0}" srcOrd="2" destOrd="0" presId="urn:microsoft.com/office/officeart/2008/layout/HalfCircleOrganizationChart"/>
    <dgm:cxn modelId="{E7823F05-B664-FA4F-986F-5F76410C2866}" type="presParOf" srcId="{E2431AEC-67CB-3B40-8B6F-8395A296A3F3}" destId="{02FBE357-D31D-B44E-9368-DE6DE926A4F9}" srcOrd="3" destOrd="0" presId="urn:microsoft.com/office/officeart/2008/layout/HalfCircleOrganizationChart"/>
    <dgm:cxn modelId="{7C176276-0695-7842-A755-09C94AA2F22F}" type="presParOf" srcId="{0C1B2EC9-9DFA-BF4E-B19A-C16A4A6873DB}" destId="{F2BE35E3-3ADD-4344-86B3-0572BD1BF0C2}" srcOrd="1" destOrd="0" presId="urn:microsoft.com/office/officeart/2008/layout/HalfCircleOrganizationChart"/>
    <dgm:cxn modelId="{D9D3876F-0CC5-A644-AA81-091D3E4537C5}" type="presParOf" srcId="{0C1B2EC9-9DFA-BF4E-B19A-C16A4A6873DB}" destId="{C3795E87-82E1-B64C-8260-147B81494787}" srcOrd="2" destOrd="0" presId="urn:microsoft.com/office/officeart/2008/layout/HalfCircleOrganizationChart"/>
    <dgm:cxn modelId="{7F0BB79A-C2A1-934E-81EF-7D802E3D3286}" type="presParOf" srcId="{48E54114-11E0-D949-B8DD-28AF5CA3D17A}" destId="{0CCB50F0-D8DF-DA47-877F-D7CD76D1125E}" srcOrd="2" destOrd="0" presId="urn:microsoft.com/office/officeart/2008/layout/HalfCircleOrganizationChart"/>
    <dgm:cxn modelId="{12315CD8-0721-FD4A-9607-C6DD10FD503E}" type="presParOf" srcId="{48E54114-11E0-D949-B8DD-28AF5CA3D17A}" destId="{A4FFED95-E6E7-374C-ACAD-7829606C2A10}" srcOrd="3" destOrd="0" presId="urn:microsoft.com/office/officeart/2008/layout/HalfCircleOrganizationChart"/>
    <dgm:cxn modelId="{F037026A-A6F0-2B46-A8B7-C5A99818A9DE}" type="presParOf" srcId="{A4FFED95-E6E7-374C-ACAD-7829606C2A10}" destId="{681889D5-5CA8-234D-B0EF-8592ADA11EE1}" srcOrd="0" destOrd="0" presId="urn:microsoft.com/office/officeart/2008/layout/HalfCircleOrganizationChart"/>
    <dgm:cxn modelId="{486CEBEC-4004-564B-89DA-EEC44B4DFCE3}" type="presParOf" srcId="{681889D5-5CA8-234D-B0EF-8592ADA11EE1}" destId="{506558CB-7082-E247-98C7-0388BFC14FC9}" srcOrd="0" destOrd="0" presId="urn:microsoft.com/office/officeart/2008/layout/HalfCircleOrganizationChart"/>
    <dgm:cxn modelId="{822049FE-004F-764B-9CE3-F066468C3553}" type="presParOf" srcId="{681889D5-5CA8-234D-B0EF-8592ADA11EE1}" destId="{3597022A-BEF8-794E-8CDF-F7A072C07944}" srcOrd="1" destOrd="0" presId="urn:microsoft.com/office/officeart/2008/layout/HalfCircleOrganizationChart"/>
    <dgm:cxn modelId="{B3CD85A5-51C5-3844-82E0-010C8A8C853D}" type="presParOf" srcId="{681889D5-5CA8-234D-B0EF-8592ADA11EE1}" destId="{36D46C80-2D53-924F-8B4D-AB6E8FC1BC6A}" srcOrd="2" destOrd="0" presId="urn:microsoft.com/office/officeart/2008/layout/HalfCircleOrganizationChart"/>
    <dgm:cxn modelId="{861D8002-A53D-644E-91C6-0084B5285D1C}" type="presParOf" srcId="{681889D5-5CA8-234D-B0EF-8592ADA11EE1}" destId="{5D56CFC2-99CE-E44E-A65E-B32408280710}" srcOrd="3" destOrd="0" presId="urn:microsoft.com/office/officeart/2008/layout/HalfCircleOrganizationChart"/>
    <dgm:cxn modelId="{7EA25DCC-9570-3849-AFFC-8938AB4D9CF5}" type="presParOf" srcId="{A4FFED95-E6E7-374C-ACAD-7829606C2A10}" destId="{90F018BF-F3AA-DD41-82BD-3F1D07BB1296}" srcOrd="1" destOrd="0" presId="urn:microsoft.com/office/officeart/2008/layout/HalfCircleOrganizationChart"/>
    <dgm:cxn modelId="{999E1610-5BD9-D945-AB89-A8E7F69D1A8E}" type="presParOf" srcId="{A4FFED95-E6E7-374C-ACAD-7829606C2A10}" destId="{37A023A5-94A7-2145-B6B4-B0087CE4F692}" srcOrd="2" destOrd="0" presId="urn:microsoft.com/office/officeart/2008/layout/HalfCircleOrganizationChart"/>
    <dgm:cxn modelId="{70EAD6E6-2222-D244-AAC5-6818D867A88D}" type="presParOf" srcId="{48E54114-11E0-D949-B8DD-28AF5CA3D17A}" destId="{67C43CF7-4A2D-F342-8D2E-38AFA2134DB3}" srcOrd="4" destOrd="0" presId="urn:microsoft.com/office/officeart/2008/layout/HalfCircleOrganizationChart"/>
    <dgm:cxn modelId="{7D5E8BD4-88F9-C643-950C-F6666047C6DB}" type="presParOf" srcId="{48E54114-11E0-D949-B8DD-28AF5CA3D17A}" destId="{1633B9B5-FCC7-6344-8D17-F1E8C719C16E}" srcOrd="5" destOrd="0" presId="urn:microsoft.com/office/officeart/2008/layout/HalfCircleOrganizationChart"/>
    <dgm:cxn modelId="{9B264738-E2F2-004C-8BAC-CAFDEF3928DE}" type="presParOf" srcId="{1633B9B5-FCC7-6344-8D17-F1E8C719C16E}" destId="{58B2DECE-D624-8D4B-9471-FA20AD939E72}" srcOrd="0" destOrd="0" presId="urn:microsoft.com/office/officeart/2008/layout/HalfCircleOrganizationChart"/>
    <dgm:cxn modelId="{4885BBF9-CF41-AC49-AACD-522562E54E59}" type="presParOf" srcId="{58B2DECE-D624-8D4B-9471-FA20AD939E72}" destId="{4261D15F-6BDE-5F44-B84B-1F7CBDD619F6}" srcOrd="0" destOrd="0" presId="urn:microsoft.com/office/officeart/2008/layout/HalfCircleOrganizationChart"/>
    <dgm:cxn modelId="{214ACDB3-58EC-8649-9BF7-D6FF68EC7CCB}" type="presParOf" srcId="{58B2DECE-D624-8D4B-9471-FA20AD939E72}" destId="{CFAE46E5-069F-8049-92EF-C6F71EF95E45}" srcOrd="1" destOrd="0" presId="urn:microsoft.com/office/officeart/2008/layout/HalfCircleOrganizationChart"/>
    <dgm:cxn modelId="{BDCC8CF3-AA76-3145-9EC4-6963DCF49BA5}" type="presParOf" srcId="{58B2DECE-D624-8D4B-9471-FA20AD939E72}" destId="{45AF714A-D48A-234B-BBAE-924651F218CB}" srcOrd="2" destOrd="0" presId="urn:microsoft.com/office/officeart/2008/layout/HalfCircleOrganizationChart"/>
    <dgm:cxn modelId="{A000D678-1FC0-6A4B-9AC2-175CC41EBEA9}" type="presParOf" srcId="{58B2DECE-D624-8D4B-9471-FA20AD939E72}" destId="{98ED40B3-68F5-6B4C-8648-C49DCCC239F3}" srcOrd="3" destOrd="0" presId="urn:microsoft.com/office/officeart/2008/layout/HalfCircleOrganizationChart"/>
    <dgm:cxn modelId="{0A6CD002-3B26-9044-8437-28E55ACE1EC1}" type="presParOf" srcId="{1633B9B5-FCC7-6344-8D17-F1E8C719C16E}" destId="{47B174AB-D8DB-F049-B74C-3FA8DB11DDB7}" srcOrd="1" destOrd="0" presId="urn:microsoft.com/office/officeart/2008/layout/HalfCircleOrganizationChart"/>
    <dgm:cxn modelId="{1F2DDAE2-A4B4-2648-BE63-DE29162F978F}" type="presParOf" srcId="{1633B9B5-FCC7-6344-8D17-F1E8C719C16E}" destId="{CDCEDB2A-FF7B-E845-B2FF-9BFB855E4EDF}" srcOrd="2" destOrd="0" presId="urn:microsoft.com/office/officeart/2008/layout/HalfCircleOrganizationChart"/>
    <dgm:cxn modelId="{DDDAEEBD-6446-E840-A50C-869392A3D20E}" type="presParOf" srcId="{48E54114-11E0-D949-B8DD-28AF5CA3D17A}" destId="{0CD42658-F7EA-1C48-ADEF-264C55C3E6BA}" srcOrd="6" destOrd="0" presId="urn:microsoft.com/office/officeart/2008/layout/HalfCircleOrganizationChart"/>
    <dgm:cxn modelId="{B8FAC17F-D0F8-764A-BE61-D1C0F36165E1}" type="presParOf" srcId="{48E54114-11E0-D949-B8DD-28AF5CA3D17A}" destId="{6C55EA3A-5BB8-6F45-BA32-75A6780C9934}" srcOrd="7" destOrd="0" presId="urn:microsoft.com/office/officeart/2008/layout/HalfCircleOrganizationChart"/>
    <dgm:cxn modelId="{AA5E1DF3-631E-DA42-9FB8-0C6D0E13EB68}" type="presParOf" srcId="{6C55EA3A-5BB8-6F45-BA32-75A6780C9934}" destId="{8BA09526-7730-9247-8C68-7187BD14E26A}" srcOrd="0" destOrd="0" presId="urn:microsoft.com/office/officeart/2008/layout/HalfCircleOrganizationChart"/>
    <dgm:cxn modelId="{EDF05124-C9DA-2E46-99F6-CA5C9FFB9841}" type="presParOf" srcId="{8BA09526-7730-9247-8C68-7187BD14E26A}" destId="{D2DAD09C-3B84-794F-AE6B-118CEFCCEE64}" srcOrd="0" destOrd="0" presId="urn:microsoft.com/office/officeart/2008/layout/HalfCircleOrganizationChart"/>
    <dgm:cxn modelId="{3D5125A1-50B7-9648-AB93-91B94FDA67DE}" type="presParOf" srcId="{8BA09526-7730-9247-8C68-7187BD14E26A}" destId="{9793E47D-E25F-1640-95E2-8D8A2E01E4CA}" srcOrd="1" destOrd="0" presId="urn:microsoft.com/office/officeart/2008/layout/HalfCircleOrganizationChart"/>
    <dgm:cxn modelId="{148630C3-C00D-184F-8347-F9C70C7BE2CA}" type="presParOf" srcId="{8BA09526-7730-9247-8C68-7187BD14E26A}" destId="{4F8D2825-6956-6C41-B80A-DFB546933CCF}" srcOrd="2" destOrd="0" presId="urn:microsoft.com/office/officeart/2008/layout/HalfCircleOrganizationChart"/>
    <dgm:cxn modelId="{E1C11849-167F-8A42-99CB-147DB14E5B61}" type="presParOf" srcId="{8BA09526-7730-9247-8C68-7187BD14E26A}" destId="{0E98174B-7A50-C84D-BF07-C872DEB30606}" srcOrd="3" destOrd="0" presId="urn:microsoft.com/office/officeart/2008/layout/HalfCircleOrganizationChart"/>
    <dgm:cxn modelId="{ABF2A133-5D88-304C-ACFE-08E61ADBA05D}" type="presParOf" srcId="{6C55EA3A-5BB8-6F45-BA32-75A6780C9934}" destId="{BE1E3F87-290E-584A-9B6D-CF778B83B17E}" srcOrd="1" destOrd="0" presId="urn:microsoft.com/office/officeart/2008/layout/HalfCircleOrganizationChart"/>
    <dgm:cxn modelId="{B9357EF4-37A8-C542-8345-DF62700DCC9D}" type="presParOf" srcId="{6C55EA3A-5BB8-6F45-BA32-75A6780C9934}" destId="{574D7C16-C3E2-3047-B165-586D992DFF5F}" srcOrd="2" destOrd="0" presId="urn:microsoft.com/office/officeart/2008/layout/HalfCircleOrganizationChart"/>
    <dgm:cxn modelId="{039B3A20-91FB-DC40-802C-215A4ECA3C6D}" type="presParOf" srcId="{F8A64390-6FBA-F94A-A619-46613AB8186E}" destId="{A13D122B-2C11-2347-AAD2-4C143E482D44}" srcOrd="2" destOrd="0" presId="urn:microsoft.com/office/officeart/2008/layout/HalfCircleOrganizationChart"/>
    <dgm:cxn modelId="{EDBC770A-8957-524D-88FB-B96D92089B53}" type="presParOf" srcId="{4D5C3BA9-8B96-1245-AE83-29FE12533D9D}" destId="{166151DC-E54A-AB4F-B17A-507919BE237C}" srcOrd="1" destOrd="0" presId="urn:microsoft.com/office/officeart/2008/layout/HalfCircleOrganizationChart"/>
    <dgm:cxn modelId="{E2EAA85C-08EB-6A48-9A1A-6C08B5B71782}" type="presParOf" srcId="{166151DC-E54A-AB4F-B17A-507919BE237C}" destId="{E8F06EE8-B2D3-9344-B029-8C21753EFC1D}" srcOrd="0" destOrd="0" presId="urn:microsoft.com/office/officeart/2008/layout/HalfCircleOrganizationChart"/>
    <dgm:cxn modelId="{42D3BF7A-896F-0447-ABA9-4380B2C5F91F}" type="presParOf" srcId="{E8F06EE8-B2D3-9344-B029-8C21753EFC1D}" destId="{9A52E1FA-EEA5-8A45-990F-D92810CC4CC5}" srcOrd="0" destOrd="0" presId="urn:microsoft.com/office/officeart/2008/layout/HalfCircleOrganizationChart"/>
    <dgm:cxn modelId="{EF4ED479-3904-1D41-83E2-5D4BBC5FF2B3}" type="presParOf" srcId="{E8F06EE8-B2D3-9344-B029-8C21753EFC1D}" destId="{77D7218D-B66E-2B40-8E8E-909CF9935D41}" srcOrd="1" destOrd="0" presId="urn:microsoft.com/office/officeart/2008/layout/HalfCircleOrganizationChart"/>
    <dgm:cxn modelId="{E2C0D83E-3DBD-6845-B103-473731BE69AC}" type="presParOf" srcId="{E8F06EE8-B2D3-9344-B029-8C21753EFC1D}" destId="{F9AF2FC7-ABFC-CB4F-AE8C-673AF7CCBED4}" srcOrd="2" destOrd="0" presId="urn:microsoft.com/office/officeart/2008/layout/HalfCircleOrganizationChart"/>
    <dgm:cxn modelId="{3944C4FB-DD26-4B4E-8512-ADE012CD7482}" type="presParOf" srcId="{E8F06EE8-B2D3-9344-B029-8C21753EFC1D}" destId="{2C35A5CF-044E-374F-9998-4942F566153D}" srcOrd="3" destOrd="0" presId="urn:microsoft.com/office/officeart/2008/layout/HalfCircleOrganizationChart"/>
    <dgm:cxn modelId="{00898725-1A3E-564E-92CA-9873120E1B9D}" type="presParOf" srcId="{166151DC-E54A-AB4F-B17A-507919BE237C}" destId="{79A110E4-F960-D54F-93CA-EE03DB3BFEB5}" srcOrd="1" destOrd="0" presId="urn:microsoft.com/office/officeart/2008/layout/HalfCircleOrganizationChart"/>
    <dgm:cxn modelId="{AC0052D4-B36F-1843-8C0D-508DD40B4011}" type="presParOf" srcId="{79A110E4-F960-D54F-93CA-EE03DB3BFEB5}" destId="{09D3CC0D-C161-1A46-8C54-A44FA45C82C8}" srcOrd="0" destOrd="0" presId="urn:microsoft.com/office/officeart/2008/layout/HalfCircleOrganizationChart"/>
    <dgm:cxn modelId="{1407D09E-646A-B848-83B2-DD731205F543}" type="presParOf" srcId="{79A110E4-F960-D54F-93CA-EE03DB3BFEB5}" destId="{640EDF19-5A3C-A544-88BE-0547249DFF7A}" srcOrd="1" destOrd="0" presId="urn:microsoft.com/office/officeart/2008/layout/HalfCircleOrganizationChart"/>
    <dgm:cxn modelId="{C42D8122-1AEA-4442-B9B8-CE4A3AC4571E}" type="presParOf" srcId="{640EDF19-5A3C-A544-88BE-0547249DFF7A}" destId="{DD124422-A376-8041-A04D-38831A30A066}" srcOrd="0" destOrd="0" presId="urn:microsoft.com/office/officeart/2008/layout/HalfCircleOrganizationChart"/>
    <dgm:cxn modelId="{647ABC74-C817-504D-BED0-A46F5940FD72}" type="presParOf" srcId="{DD124422-A376-8041-A04D-38831A30A066}" destId="{69145BC4-9974-0642-A13A-896840D392A9}" srcOrd="0" destOrd="0" presId="urn:microsoft.com/office/officeart/2008/layout/HalfCircleOrganizationChart"/>
    <dgm:cxn modelId="{8695C11A-5D4D-0D4B-81DC-019775FAA57B}" type="presParOf" srcId="{DD124422-A376-8041-A04D-38831A30A066}" destId="{2C8707A7-26B4-504B-B4C1-59B30092B22A}" srcOrd="1" destOrd="0" presId="urn:microsoft.com/office/officeart/2008/layout/HalfCircleOrganizationChart"/>
    <dgm:cxn modelId="{D4AE9199-EAAA-8848-9A98-43D2D34D1B8F}" type="presParOf" srcId="{DD124422-A376-8041-A04D-38831A30A066}" destId="{A03919FE-302A-A148-BE8C-9FCED5EC3B1E}" srcOrd="2" destOrd="0" presId="urn:microsoft.com/office/officeart/2008/layout/HalfCircleOrganizationChart"/>
    <dgm:cxn modelId="{033D2538-7EF0-9341-B3D1-8DBFA6CD871D}" type="presParOf" srcId="{DD124422-A376-8041-A04D-38831A30A066}" destId="{07B58BCC-4B76-ED48-9392-C73F948BCD2C}" srcOrd="3" destOrd="0" presId="urn:microsoft.com/office/officeart/2008/layout/HalfCircleOrganizationChart"/>
    <dgm:cxn modelId="{89C33C67-B179-6746-BA5A-45344CAAE97C}" type="presParOf" srcId="{640EDF19-5A3C-A544-88BE-0547249DFF7A}" destId="{53609E62-6E05-2748-B3F2-E7990B657415}" srcOrd="1" destOrd="0" presId="urn:microsoft.com/office/officeart/2008/layout/HalfCircleOrganizationChart"/>
    <dgm:cxn modelId="{A6A85106-FF87-644E-8A7F-DBE0B88C59A3}" type="presParOf" srcId="{640EDF19-5A3C-A544-88BE-0547249DFF7A}" destId="{D3533E23-C21D-2640-B258-5F4635C89B7C}" srcOrd="2" destOrd="0" presId="urn:microsoft.com/office/officeart/2008/layout/HalfCircleOrganizationChart"/>
    <dgm:cxn modelId="{7FF738BF-E27D-1B48-B944-6F129634AA29}" type="presParOf" srcId="{79A110E4-F960-D54F-93CA-EE03DB3BFEB5}" destId="{21C79996-F08D-6E47-B93E-FB0587D4030E}" srcOrd="2" destOrd="0" presId="urn:microsoft.com/office/officeart/2008/layout/HalfCircleOrganizationChart"/>
    <dgm:cxn modelId="{FC0B4BBE-6423-4449-8CE6-76113FAE7E56}" type="presParOf" srcId="{79A110E4-F960-D54F-93CA-EE03DB3BFEB5}" destId="{8A500311-2E40-E94D-8291-29FA7107621B}" srcOrd="3" destOrd="0" presId="urn:microsoft.com/office/officeart/2008/layout/HalfCircleOrganizationChart"/>
    <dgm:cxn modelId="{2F044344-926A-C14E-8941-23C2A922EED6}" type="presParOf" srcId="{8A500311-2E40-E94D-8291-29FA7107621B}" destId="{B54AD0B1-43CF-5D47-A807-07B6F5F94732}" srcOrd="0" destOrd="0" presId="urn:microsoft.com/office/officeart/2008/layout/HalfCircleOrganizationChart"/>
    <dgm:cxn modelId="{8C630E6A-80DF-274B-87B2-86F3A8268FC6}" type="presParOf" srcId="{B54AD0B1-43CF-5D47-A807-07B6F5F94732}" destId="{C4CC492F-68C5-CB4F-8115-2764E3390774}" srcOrd="0" destOrd="0" presId="urn:microsoft.com/office/officeart/2008/layout/HalfCircleOrganizationChart"/>
    <dgm:cxn modelId="{D12EC98D-71CE-D147-847D-7559434567F3}" type="presParOf" srcId="{B54AD0B1-43CF-5D47-A807-07B6F5F94732}" destId="{D63307A3-50D9-6844-9592-BE8043A39357}" srcOrd="1" destOrd="0" presId="urn:microsoft.com/office/officeart/2008/layout/HalfCircleOrganizationChart"/>
    <dgm:cxn modelId="{19925D81-1BEA-B34E-A875-5AB5C3ED2B1F}" type="presParOf" srcId="{B54AD0B1-43CF-5D47-A807-07B6F5F94732}" destId="{AA14D14B-53A5-BB4E-8615-36B396522899}" srcOrd="2" destOrd="0" presId="urn:microsoft.com/office/officeart/2008/layout/HalfCircleOrganizationChart"/>
    <dgm:cxn modelId="{9E3BDC57-0BFE-6147-8C38-8978F76AD81B}" type="presParOf" srcId="{B54AD0B1-43CF-5D47-A807-07B6F5F94732}" destId="{56DB2BEF-F3C0-3449-AD8E-BC9509557410}" srcOrd="3" destOrd="0" presId="urn:microsoft.com/office/officeart/2008/layout/HalfCircleOrganizationChart"/>
    <dgm:cxn modelId="{2A1116E1-6F25-EA40-8FD1-75D47426C91D}" type="presParOf" srcId="{8A500311-2E40-E94D-8291-29FA7107621B}" destId="{BC6EE415-FF37-D24E-820F-DE3332E36C95}" srcOrd="1" destOrd="0" presId="urn:microsoft.com/office/officeart/2008/layout/HalfCircleOrganizationChart"/>
    <dgm:cxn modelId="{49CF3B84-0914-C746-8039-90A2D891790B}" type="presParOf" srcId="{8A500311-2E40-E94D-8291-29FA7107621B}" destId="{1A0DEA1A-6A11-2743-96B2-A07306D49553}" srcOrd="2" destOrd="0" presId="urn:microsoft.com/office/officeart/2008/layout/HalfCircleOrganizationChart"/>
    <dgm:cxn modelId="{061730D1-0859-A640-8534-41D67A1603CF}" type="presParOf" srcId="{79A110E4-F960-D54F-93CA-EE03DB3BFEB5}" destId="{6800DC35-8CF4-3C47-942E-D0E42A1B9AED}" srcOrd="4" destOrd="0" presId="urn:microsoft.com/office/officeart/2008/layout/HalfCircleOrganizationChart"/>
    <dgm:cxn modelId="{B656CD98-5E99-D949-B75A-9C4CF653C803}" type="presParOf" srcId="{79A110E4-F960-D54F-93CA-EE03DB3BFEB5}" destId="{0B6886A8-A1FB-3F45-A5F3-8689BF95802E}" srcOrd="5" destOrd="0" presId="urn:microsoft.com/office/officeart/2008/layout/HalfCircleOrganizationChart"/>
    <dgm:cxn modelId="{1058C2B0-659F-E945-BCD9-78068626A2BB}" type="presParOf" srcId="{0B6886A8-A1FB-3F45-A5F3-8689BF95802E}" destId="{EBA2586D-8FA1-7043-A700-9033B37B7288}" srcOrd="0" destOrd="0" presId="urn:microsoft.com/office/officeart/2008/layout/HalfCircleOrganizationChart"/>
    <dgm:cxn modelId="{91B32124-8F18-A64E-A4F2-DD7BD58E133D}" type="presParOf" srcId="{EBA2586D-8FA1-7043-A700-9033B37B7288}" destId="{168AA41B-416A-8E4F-9BC2-2AA1165642A6}" srcOrd="0" destOrd="0" presId="urn:microsoft.com/office/officeart/2008/layout/HalfCircleOrganizationChart"/>
    <dgm:cxn modelId="{DB1CCFA1-3AFB-2643-9DB2-B491C9883985}" type="presParOf" srcId="{EBA2586D-8FA1-7043-A700-9033B37B7288}" destId="{01191F83-9079-8E4C-9B75-1E390C3344E8}" srcOrd="1" destOrd="0" presId="urn:microsoft.com/office/officeart/2008/layout/HalfCircleOrganizationChart"/>
    <dgm:cxn modelId="{2C6ADA03-C3AB-5B46-A89E-26635EE14488}" type="presParOf" srcId="{EBA2586D-8FA1-7043-A700-9033B37B7288}" destId="{E3B4DA55-161C-704F-B244-3C284857D207}" srcOrd="2" destOrd="0" presId="urn:microsoft.com/office/officeart/2008/layout/HalfCircleOrganizationChart"/>
    <dgm:cxn modelId="{2E58AB3F-A624-7040-AD51-5DB6A9C703BB}" type="presParOf" srcId="{EBA2586D-8FA1-7043-A700-9033B37B7288}" destId="{85E906AD-A3C5-6F48-942D-51496A364843}" srcOrd="3" destOrd="0" presId="urn:microsoft.com/office/officeart/2008/layout/HalfCircleOrganizationChart"/>
    <dgm:cxn modelId="{208A4A98-1380-C343-8135-0A3EDE57CC36}" type="presParOf" srcId="{0B6886A8-A1FB-3F45-A5F3-8689BF95802E}" destId="{64A7F099-8729-2A4D-806D-D2AEFE155489}" srcOrd="1" destOrd="0" presId="urn:microsoft.com/office/officeart/2008/layout/HalfCircleOrganizationChart"/>
    <dgm:cxn modelId="{5050B5C5-2C59-9C4B-BA69-F29F001CCACA}" type="presParOf" srcId="{0B6886A8-A1FB-3F45-A5F3-8689BF95802E}" destId="{C7DF8878-5F55-AD42-8E62-49EEAFF4A8CC}" srcOrd="2" destOrd="0" presId="urn:microsoft.com/office/officeart/2008/layout/HalfCircleOrganizationChart"/>
    <dgm:cxn modelId="{D1CFA3BD-DD56-8740-A725-CFBCC9CA082C}" type="presParOf" srcId="{166151DC-E54A-AB4F-B17A-507919BE237C}" destId="{B0B1EC78-C9E1-0B4C-9252-834909DC719E}" srcOrd="2" destOrd="0" presId="urn:microsoft.com/office/officeart/2008/layout/HalfCircleOrganizationChart"/>
    <dgm:cxn modelId="{A6CF27CA-A2B4-BC4B-9A34-52B40B298ADE}" type="presParOf" srcId="{4D5C3BA9-8B96-1245-AE83-29FE12533D9D}" destId="{89CBF39A-FD60-A945-A7FC-2E3EF5966E75}" srcOrd="2" destOrd="0" presId="urn:microsoft.com/office/officeart/2008/layout/HalfCircleOrganizationChart"/>
    <dgm:cxn modelId="{337AAC55-0D15-4342-B21A-13D22CE9C65F}" type="presParOf" srcId="{89CBF39A-FD60-A945-A7FC-2E3EF5966E75}" destId="{B5AA28C6-E245-0443-98A4-0BA9EA463ED1}" srcOrd="0" destOrd="0" presId="urn:microsoft.com/office/officeart/2008/layout/HalfCircleOrganizationChart"/>
    <dgm:cxn modelId="{5B5E90C7-1CDC-D344-A850-C10B3D85EA9F}" type="presParOf" srcId="{B5AA28C6-E245-0443-98A4-0BA9EA463ED1}" destId="{64E54F39-B4CA-7848-99A4-E420BB216F92}" srcOrd="0" destOrd="0" presId="urn:microsoft.com/office/officeart/2008/layout/HalfCircleOrganizationChart"/>
    <dgm:cxn modelId="{1178DA8B-661D-D84D-B699-0CED276A9B43}" type="presParOf" srcId="{B5AA28C6-E245-0443-98A4-0BA9EA463ED1}" destId="{0781C4B0-259E-EC4C-9250-E8677B2F9208}" srcOrd="1" destOrd="0" presId="urn:microsoft.com/office/officeart/2008/layout/HalfCircleOrganizationChart"/>
    <dgm:cxn modelId="{993F678D-4A80-C54F-B724-E26F452AA7C2}" type="presParOf" srcId="{B5AA28C6-E245-0443-98A4-0BA9EA463ED1}" destId="{C36769BA-0B24-CD4E-90B1-EEFC1D6BCAC4}" srcOrd="2" destOrd="0" presId="urn:microsoft.com/office/officeart/2008/layout/HalfCircleOrganizationChart"/>
    <dgm:cxn modelId="{46F1D1A3-9949-EA4E-98F2-C6E031F4B7A3}" type="presParOf" srcId="{B5AA28C6-E245-0443-98A4-0BA9EA463ED1}" destId="{E9818706-70DC-9942-8910-CA18E98E6095}" srcOrd="3" destOrd="0" presId="urn:microsoft.com/office/officeart/2008/layout/HalfCircleOrganizationChart"/>
    <dgm:cxn modelId="{6E929693-C7E5-E54C-998E-055F253B79DE}" type="presParOf" srcId="{89CBF39A-FD60-A945-A7FC-2E3EF5966E75}" destId="{E30BD067-BAF5-314A-9DBC-5CA735D3AC1E}" srcOrd="1" destOrd="0" presId="urn:microsoft.com/office/officeart/2008/layout/HalfCircleOrganizationChart"/>
    <dgm:cxn modelId="{8E4251D9-2441-C648-8D50-D6C6C1B0BB25}" type="presParOf" srcId="{89CBF39A-FD60-A945-A7FC-2E3EF5966E75}" destId="{6420715C-2D9A-BA4C-8AA1-17B771896038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ACA4D35-C699-D542-951E-7DA37BB4C20A}">
      <dsp:nvSpPr>
        <dsp:cNvPr id="0" name=""/>
        <dsp:cNvSpPr/>
      </dsp:nvSpPr>
      <dsp:spPr>
        <a:xfrm>
          <a:off x="0" y="936078"/>
          <a:ext cx="1399189" cy="8395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Target</a:t>
          </a:r>
        </a:p>
      </dsp:txBody>
      <dsp:txXfrm>
        <a:off x="24588" y="960666"/>
        <a:ext cx="1350013" cy="790337"/>
      </dsp:txXfrm>
    </dsp:sp>
    <dsp:sp modelId="{FDE5A42F-6154-C946-AC74-CACA67DE8514}">
      <dsp:nvSpPr>
        <dsp:cNvPr id="0" name=""/>
        <dsp:cNvSpPr/>
      </dsp:nvSpPr>
      <dsp:spPr>
        <a:xfrm>
          <a:off x="1539108" y="1182335"/>
          <a:ext cx="296628" cy="34699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539108" y="1251735"/>
        <a:ext cx="207640" cy="208199"/>
      </dsp:txXfrm>
    </dsp:sp>
    <dsp:sp modelId="{DCE890AC-114B-294B-87F0-49EB751445D6}">
      <dsp:nvSpPr>
        <dsp:cNvPr id="0" name=""/>
        <dsp:cNvSpPr/>
      </dsp:nvSpPr>
      <dsp:spPr>
        <a:xfrm>
          <a:off x="1958865" y="936078"/>
          <a:ext cx="1399189" cy="8395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>
              <a:latin typeface="Times New Roman" panose="02020603050405020304" pitchFamily="18" charset="0"/>
              <a:cs typeface="Times New Roman" panose="02020603050405020304" pitchFamily="18" charset="0"/>
            </a:rPr>
            <a:t>Research</a:t>
          </a:r>
          <a:endParaRPr lang="en-US" sz="24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983453" y="960666"/>
        <a:ext cx="1350013" cy="790337"/>
      </dsp:txXfrm>
    </dsp:sp>
    <dsp:sp modelId="{3AD28D87-9102-9240-870A-D055D0E522F6}">
      <dsp:nvSpPr>
        <dsp:cNvPr id="0" name=""/>
        <dsp:cNvSpPr/>
      </dsp:nvSpPr>
      <dsp:spPr>
        <a:xfrm>
          <a:off x="3497974" y="1182335"/>
          <a:ext cx="296628" cy="34699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497974" y="1251735"/>
        <a:ext cx="207640" cy="208199"/>
      </dsp:txXfrm>
    </dsp:sp>
    <dsp:sp modelId="{71FE6BA0-1152-7847-AD01-BF39DFF16E00}">
      <dsp:nvSpPr>
        <dsp:cNvPr id="0" name=""/>
        <dsp:cNvSpPr/>
      </dsp:nvSpPr>
      <dsp:spPr>
        <a:xfrm>
          <a:off x="3917731" y="936078"/>
          <a:ext cx="1399189" cy="8395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Verify</a:t>
          </a:r>
        </a:p>
      </dsp:txBody>
      <dsp:txXfrm>
        <a:off x="3942319" y="960666"/>
        <a:ext cx="1350013" cy="790337"/>
      </dsp:txXfrm>
    </dsp:sp>
    <dsp:sp modelId="{0E74819E-970F-C84E-9591-2351CE44FBAF}">
      <dsp:nvSpPr>
        <dsp:cNvPr id="0" name=""/>
        <dsp:cNvSpPr/>
      </dsp:nvSpPr>
      <dsp:spPr>
        <a:xfrm>
          <a:off x="5456840" y="1182335"/>
          <a:ext cx="296628" cy="34699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456840" y="1251735"/>
        <a:ext cx="207640" cy="208199"/>
      </dsp:txXfrm>
    </dsp:sp>
    <dsp:sp modelId="{88B22EBE-C083-0346-90CF-1121DAC22174}">
      <dsp:nvSpPr>
        <dsp:cNvPr id="0" name=""/>
        <dsp:cNvSpPr/>
      </dsp:nvSpPr>
      <dsp:spPr>
        <a:xfrm>
          <a:off x="5876596" y="936078"/>
          <a:ext cx="1399189" cy="8395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Package</a:t>
          </a:r>
        </a:p>
      </dsp:txBody>
      <dsp:txXfrm>
        <a:off x="5901184" y="960666"/>
        <a:ext cx="1350013" cy="790337"/>
      </dsp:txXfrm>
    </dsp:sp>
    <dsp:sp modelId="{373BC3BC-05C4-9F43-8486-AF148D536EFB}">
      <dsp:nvSpPr>
        <dsp:cNvPr id="0" name=""/>
        <dsp:cNvSpPr/>
      </dsp:nvSpPr>
      <dsp:spPr>
        <a:xfrm>
          <a:off x="7415705" y="1182335"/>
          <a:ext cx="296628" cy="34699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7415705" y="1251735"/>
        <a:ext cx="207640" cy="208199"/>
      </dsp:txXfrm>
    </dsp:sp>
    <dsp:sp modelId="{987F50C4-68D8-2F4A-873B-4832AB7A7366}">
      <dsp:nvSpPr>
        <dsp:cNvPr id="0" name=""/>
        <dsp:cNvSpPr/>
      </dsp:nvSpPr>
      <dsp:spPr>
        <a:xfrm>
          <a:off x="7835462" y="936078"/>
          <a:ext cx="1399189" cy="8395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Release</a:t>
          </a:r>
        </a:p>
      </dsp:txBody>
      <dsp:txXfrm>
        <a:off x="7860050" y="960666"/>
        <a:ext cx="1350013" cy="790337"/>
      </dsp:txXfrm>
    </dsp:sp>
    <dsp:sp modelId="{844532FA-F7BD-3445-9766-5386E50139AA}">
      <dsp:nvSpPr>
        <dsp:cNvPr id="0" name=""/>
        <dsp:cNvSpPr/>
      </dsp:nvSpPr>
      <dsp:spPr>
        <a:xfrm>
          <a:off x="9374571" y="1182335"/>
          <a:ext cx="296628" cy="34699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9374571" y="1251735"/>
        <a:ext cx="207640" cy="208199"/>
      </dsp:txXfrm>
    </dsp:sp>
    <dsp:sp modelId="{EC846CE7-1029-3444-BDEB-14315F4291CC}">
      <dsp:nvSpPr>
        <dsp:cNvPr id="0" name=""/>
        <dsp:cNvSpPr/>
      </dsp:nvSpPr>
      <dsp:spPr>
        <a:xfrm>
          <a:off x="9794328" y="936078"/>
          <a:ext cx="1399189" cy="839513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Defend</a:t>
          </a:r>
        </a:p>
      </dsp:txBody>
      <dsp:txXfrm>
        <a:off x="9818916" y="960666"/>
        <a:ext cx="1350013" cy="7903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00DC35-8CF4-3C47-942E-D0E42A1B9AED}">
      <dsp:nvSpPr>
        <dsp:cNvPr id="0" name=""/>
        <dsp:cNvSpPr/>
      </dsp:nvSpPr>
      <dsp:spPr>
        <a:xfrm>
          <a:off x="7787264" y="2208029"/>
          <a:ext cx="1324109" cy="2298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902"/>
              </a:lnTo>
              <a:lnTo>
                <a:pt x="1324109" y="114902"/>
              </a:lnTo>
              <a:lnTo>
                <a:pt x="1324109" y="229804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C79996-F08D-6E47-B93E-FB0587D4030E}">
      <dsp:nvSpPr>
        <dsp:cNvPr id="0" name=""/>
        <dsp:cNvSpPr/>
      </dsp:nvSpPr>
      <dsp:spPr>
        <a:xfrm>
          <a:off x="7546862" y="2208029"/>
          <a:ext cx="240402" cy="229804"/>
        </a:xfrm>
        <a:custGeom>
          <a:avLst/>
          <a:gdLst/>
          <a:ahLst/>
          <a:cxnLst/>
          <a:rect l="0" t="0" r="0" b="0"/>
          <a:pathLst>
            <a:path>
              <a:moveTo>
                <a:pt x="240402" y="0"/>
              </a:moveTo>
              <a:lnTo>
                <a:pt x="240402" y="114902"/>
              </a:lnTo>
              <a:lnTo>
                <a:pt x="0" y="114902"/>
              </a:lnTo>
              <a:lnTo>
                <a:pt x="0" y="229804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9D3CC0D-C161-1A46-8C54-A44FA45C82C8}">
      <dsp:nvSpPr>
        <dsp:cNvPr id="0" name=""/>
        <dsp:cNvSpPr/>
      </dsp:nvSpPr>
      <dsp:spPr>
        <a:xfrm>
          <a:off x="6222752" y="2208029"/>
          <a:ext cx="1564511" cy="229804"/>
        </a:xfrm>
        <a:custGeom>
          <a:avLst/>
          <a:gdLst/>
          <a:ahLst/>
          <a:cxnLst/>
          <a:rect l="0" t="0" r="0" b="0"/>
          <a:pathLst>
            <a:path>
              <a:moveTo>
                <a:pt x="1564511" y="0"/>
              </a:moveTo>
              <a:lnTo>
                <a:pt x="1564511" y="114902"/>
              </a:lnTo>
              <a:lnTo>
                <a:pt x="0" y="114902"/>
              </a:lnTo>
              <a:lnTo>
                <a:pt x="0" y="229804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D42658-F7EA-1C48-ADEF-264C55C3E6BA}">
      <dsp:nvSpPr>
        <dsp:cNvPr id="0" name=""/>
        <dsp:cNvSpPr/>
      </dsp:nvSpPr>
      <dsp:spPr>
        <a:xfrm>
          <a:off x="2723181" y="2208029"/>
          <a:ext cx="2175462" cy="2298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902"/>
              </a:lnTo>
              <a:lnTo>
                <a:pt x="2175462" y="114902"/>
              </a:lnTo>
              <a:lnTo>
                <a:pt x="2175462" y="229804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C43CF7-4A2D-F342-8D2E-38AFA2134DB3}">
      <dsp:nvSpPr>
        <dsp:cNvPr id="0" name=""/>
        <dsp:cNvSpPr/>
      </dsp:nvSpPr>
      <dsp:spPr>
        <a:xfrm>
          <a:off x="2723181" y="2208029"/>
          <a:ext cx="662054" cy="22980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4902"/>
              </a:lnTo>
              <a:lnTo>
                <a:pt x="662054" y="114902"/>
              </a:lnTo>
              <a:lnTo>
                <a:pt x="662054" y="229804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CCB50F0-D8DF-DA47-877F-D7CD76D1125E}">
      <dsp:nvSpPr>
        <dsp:cNvPr id="0" name=""/>
        <dsp:cNvSpPr/>
      </dsp:nvSpPr>
      <dsp:spPr>
        <a:xfrm>
          <a:off x="1871827" y="2208029"/>
          <a:ext cx="851353" cy="229804"/>
        </a:xfrm>
        <a:custGeom>
          <a:avLst/>
          <a:gdLst/>
          <a:ahLst/>
          <a:cxnLst/>
          <a:rect l="0" t="0" r="0" b="0"/>
          <a:pathLst>
            <a:path>
              <a:moveTo>
                <a:pt x="851353" y="0"/>
              </a:moveTo>
              <a:lnTo>
                <a:pt x="851353" y="114902"/>
              </a:lnTo>
              <a:lnTo>
                <a:pt x="0" y="114902"/>
              </a:lnTo>
              <a:lnTo>
                <a:pt x="0" y="229804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8A366A-9DBC-2249-91E6-3D4AAEA4563A}">
      <dsp:nvSpPr>
        <dsp:cNvPr id="0" name=""/>
        <dsp:cNvSpPr/>
      </dsp:nvSpPr>
      <dsp:spPr>
        <a:xfrm>
          <a:off x="547718" y="2208029"/>
          <a:ext cx="2175462" cy="229804"/>
        </a:xfrm>
        <a:custGeom>
          <a:avLst/>
          <a:gdLst/>
          <a:ahLst/>
          <a:cxnLst/>
          <a:rect l="0" t="0" r="0" b="0"/>
          <a:pathLst>
            <a:path>
              <a:moveTo>
                <a:pt x="2175462" y="0"/>
              </a:moveTo>
              <a:lnTo>
                <a:pt x="2175462" y="114902"/>
              </a:lnTo>
              <a:lnTo>
                <a:pt x="0" y="114902"/>
              </a:lnTo>
              <a:lnTo>
                <a:pt x="0" y="229804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B4183F-0DC1-3F41-883B-5651DB32E481}">
      <dsp:nvSpPr>
        <dsp:cNvPr id="0" name=""/>
        <dsp:cNvSpPr/>
      </dsp:nvSpPr>
      <dsp:spPr>
        <a:xfrm>
          <a:off x="2449604" y="1660877"/>
          <a:ext cx="547152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0484FA3-5AD9-F540-B248-51FC2A27143C}">
      <dsp:nvSpPr>
        <dsp:cNvPr id="0" name=""/>
        <dsp:cNvSpPr/>
      </dsp:nvSpPr>
      <dsp:spPr>
        <a:xfrm>
          <a:off x="2449604" y="1660877"/>
          <a:ext cx="547152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CF0D107-8FFE-9F49-868E-5630A89623EF}">
      <dsp:nvSpPr>
        <dsp:cNvPr id="0" name=""/>
        <dsp:cNvSpPr/>
      </dsp:nvSpPr>
      <dsp:spPr>
        <a:xfrm>
          <a:off x="2176028" y="1759364"/>
          <a:ext cx="1094305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Journalist</a:t>
          </a:r>
        </a:p>
      </dsp:txBody>
      <dsp:txXfrm>
        <a:off x="2176028" y="1759364"/>
        <a:ext cx="1094305" cy="350177"/>
      </dsp:txXfrm>
    </dsp:sp>
    <dsp:sp modelId="{431BD8C7-8931-AC47-88BD-2C799F4C3B28}">
      <dsp:nvSpPr>
        <dsp:cNvPr id="0" name=""/>
        <dsp:cNvSpPr/>
      </dsp:nvSpPr>
      <dsp:spPr>
        <a:xfrm>
          <a:off x="274142" y="2437834"/>
          <a:ext cx="547152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56F674-5B0A-DB4C-8FD5-699B4AEF8CF0}">
      <dsp:nvSpPr>
        <dsp:cNvPr id="0" name=""/>
        <dsp:cNvSpPr/>
      </dsp:nvSpPr>
      <dsp:spPr>
        <a:xfrm>
          <a:off x="274142" y="2437834"/>
          <a:ext cx="547152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C54CCA-BFE8-F64E-84DD-F6682DA3737C}">
      <dsp:nvSpPr>
        <dsp:cNvPr id="0" name=""/>
        <dsp:cNvSpPr/>
      </dsp:nvSpPr>
      <dsp:spPr>
        <a:xfrm>
          <a:off x="565" y="2536321"/>
          <a:ext cx="1094305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Local</a:t>
          </a:r>
        </a:p>
      </dsp:txBody>
      <dsp:txXfrm>
        <a:off x="565" y="2536321"/>
        <a:ext cx="1094305" cy="350177"/>
      </dsp:txXfrm>
    </dsp:sp>
    <dsp:sp modelId="{3597022A-BEF8-794E-8CDF-F7A072C07944}">
      <dsp:nvSpPr>
        <dsp:cNvPr id="0" name=""/>
        <dsp:cNvSpPr/>
      </dsp:nvSpPr>
      <dsp:spPr>
        <a:xfrm>
          <a:off x="1598251" y="2437834"/>
          <a:ext cx="547152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6D46C80-2D53-924F-8B4D-AB6E8FC1BC6A}">
      <dsp:nvSpPr>
        <dsp:cNvPr id="0" name=""/>
        <dsp:cNvSpPr/>
      </dsp:nvSpPr>
      <dsp:spPr>
        <a:xfrm>
          <a:off x="1598251" y="2437834"/>
          <a:ext cx="547152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6558CB-7082-E247-98C7-0388BFC14FC9}">
      <dsp:nvSpPr>
        <dsp:cNvPr id="0" name=""/>
        <dsp:cNvSpPr/>
      </dsp:nvSpPr>
      <dsp:spPr>
        <a:xfrm>
          <a:off x="1324675" y="2536321"/>
          <a:ext cx="1094305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National</a:t>
          </a:r>
        </a:p>
      </dsp:txBody>
      <dsp:txXfrm>
        <a:off x="1324675" y="2536321"/>
        <a:ext cx="1094305" cy="350177"/>
      </dsp:txXfrm>
    </dsp:sp>
    <dsp:sp modelId="{CFAE46E5-069F-8049-92EF-C6F71EF95E45}">
      <dsp:nvSpPr>
        <dsp:cNvPr id="0" name=""/>
        <dsp:cNvSpPr/>
      </dsp:nvSpPr>
      <dsp:spPr>
        <a:xfrm>
          <a:off x="3017010" y="2437834"/>
          <a:ext cx="736451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AF714A-D48A-234B-BBAE-924651F218CB}">
      <dsp:nvSpPr>
        <dsp:cNvPr id="0" name=""/>
        <dsp:cNvSpPr/>
      </dsp:nvSpPr>
      <dsp:spPr>
        <a:xfrm>
          <a:off x="3017010" y="2437834"/>
          <a:ext cx="736451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1D15F-6BDE-5F44-B84B-1F7CBDD619F6}">
      <dsp:nvSpPr>
        <dsp:cNvPr id="0" name=""/>
        <dsp:cNvSpPr/>
      </dsp:nvSpPr>
      <dsp:spPr>
        <a:xfrm>
          <a:off x="2648784" y="2536321"/>
          <a:ext cx="1472902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Investigative</a:t>
          </a:r>
        </a:p>
      </dsp:txBody>
      <dsp:txXfrm>
        <a:off x="2648784" y="2536321"/>
        <a:ext cx="1472902" cy="350177"/>
      </dsp:txXfrm>
    </dsp:sp>
    <dsp:sp modelId="{9793E47D-E25F-1640-95E2-8D8A2E01E4CA}">
      <dsp:nvSpPr>
        <dsp:cNvPr id="0" name=""/>
        <dsp:cNvSpPr/>
      </dsp:nvSpPr>
      <dsp:spPr>
        <a:xfrm>
          <a:off x="4625067" y="2437834"/>
          <a:ext cx="547152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8D2825-6956-6C41-B80A-DFB546933CCF}">
      <dsp:nvSpPr>
        <dsp:cNvPr id="0" name=""/>
        <dsp:cNvSpPr/>
      </dsp:nvSpPr>
      <dsp:spPr>
        <a:xfrm>
          <a:off x="4625067" y="2437834"/>
          <a:ext cx="547152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DAD09C-3B84-794F-AE6B-118CEFCCEE64}">
      <dsp:nvSpPr>
        <dsp:cNvPr id="0" name=""/>
        <dsp:cNvSpPr/>
      </dsp:nvSpPr>
      <dsp:spPr>
        <a:xfrm>
          <a:off x="4351490" y="2536321"/>
          <a:ext cx="1094305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Partisan</a:t>
          </a:r>
        </a:p>
      </dsp:txBody>
      <dsp:txXfrm>
        <a:off x="4351490" y="2536321"/>
        <a:ext cx="1094305" cy="350177"/>
      </dsp:txXfrm>
    </dsp:sp>
    <dsp:sp modelId="{77D7218D-B66E-2B40-8E8E-909CF9935D41}">
      <dsp:nvSpPr>
        <dsp:cNvPr id="0" name=""/>
        <dsp:cNvSpPr/>
      </dsp:nvSpPr>
      <dsp:spPr>
        <a:xfrm>
          <a:off x="7335177" y="1660877"/>
          <a:ext cx="904175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AF2FC7-ABFC-CB4F-AE8C-673AF7CCBED4}">
      <dsp:nvSpPr>
        <dsp:cNvPr id="0" name=""/>
        <dsp:cNvSpPr/>
      </dsp:nvSpPr>
      <dsp:spPr>
        <a:xfrm>
          <a:off x="7335177" y="1660877"/>
          <a:ext cx="904175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A52E1FA-EEA5-8A45-990F-D92810CC4CC5}">
      <dsp:nvSpPr>
        <dsp:cNvPr id="0" name=""/>
        <dsp:cNvSpPr/>
      </dsp:nvSpPr>
      <dsp:spPr>
        <a:xfrm>
          <a:off x="6883089" y="1759364"/>
          <a:ext cx="1808350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Interested Party</a:t>
          </a:r>
        </a:p>
      </dsp:txBody>
      <dsp:txXfrm>
        <a:off x="6883089" y="1759364"/>
        <a:ext cx="1808350" cy="350177"/>
      </dsp:txXfrm>
    </dsp:sp>
    <dsp:sp modelId="{2C8707A7-26B4-504B-B4C1-59B30092B22A}">
      <dsp:nvSpPr>
        <dsp:cNvPr id="0" name=""/>
        <dsp:cNvSpPr/>
      </dsp:nvSpPr>
      <dsp:spPr>
        <a:xfrm>
          <a:off x="5949176" y="2437834"/>
          <a:ext cx="547152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3919FE-302A-A148-BE8C-9FCED5EC3B1E}">
      <dsp:nvSpPr>
        <dsp:cNvPr id="0" name=""/>
        <dsp:cNvSpPr/>
      </dsp:nvSpPr>
      <dsp:spPr>
        <a:xfrm>
          <a:off x="5949176" y="2437834"/>
          <a:ext cx="547152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9145BC4-9974-0642-A13A-896840D392A9}">
      <dsp:nvSpPr>
        <dsp:cNvPr id="0" name=""/>
        <dsp:cNvSpPr/>
      </dsp:nvSpPr>
      <dsp:spPr>
        <a:xfrm>
          <a:off x="5675600" y="2536321"/>
          <a:ext cx="1094305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Subject</a:t>
          </a:r>
        </a:p>
      </dsp:txBody>
      <dsp:txXfrm>
        <a:off x="5675600" y="2536321"/>
        <a:ext cx="1094305" cy="350177"/>
      </dsp:txXfrm>
    </dsp:sp>
    <dsp:sp modelId="{D63307A3-50D9-6844-9592-BE8043A39357}">
      <dsp:nvSpPr>
        <dsp:cNvPr id="0" name=""/>
        <dsp:cNvSpPr/>
      </dsp:nvSpPr>
      <dsp:spPr>
        <a:xfrm>
          <a:off x="7273286" y="2437834"/>
          <a:ext cx="547152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14D14B-53A5-BB4E-8615-36B396522899}">
      <dsp:nvSpPr>
        <dsp:cNvPr id="0" name=""/>
        <dsp:cNvSpPr/>
      </dsp:nvSpPr>
      <dsp:spPr>
        <a:xfrm>
          <a:off x="7273286" y="2437834"/>
          <a:ext cx="547152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4CC492F-68C5-CB4F-8115-2764E3390774}">
      <dsp:nvSpPr>
        <dsp:cNvPr id="0" name=""/>
        <dsp:cNvSpPr/>
      </dsp:nvSpPr>
      <dsp:spPr>
        <a:xfrm>
          <a:off x="6999709" y="2536321"/>
          <a:ext cx="1094305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Opponent</a:t>
          </a:r>
        </a:p>
      </dsp:txBody>
      <dsp:txXfrm>
        <a:off x="6999709" y="2536321"/>
        <a:ext cx="1094305" cy="350177"/>
      </dsp:txXfrm>
    </dsp:sp>
    <dsp:sp modelId="{01191F83-9079-8E4C-9B75-1E390C3344E8}">
      <dsp:nvSpPr>
        <dsp:cNvPr id="0" name=""/>
        <dsp:cNvSpPr/>
      </dsp:nvSpPr>
      <dsp:spPr>
        <a:xfrm>
          <a:off x="8717596" y="2437834"/>
          <a:ext cx="787555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B4DA55-161C-704F-B244-3C284857D207}">
      <dsp:nvSpPr>
        <dsp:cNvPr id="0" name=""/>
        <dsp:cNvSpPr/>
      </dsp:nvSpPr>
      <dsp:spPr>
        <a:xfrm>
          <a:off x="8717596" y="2437834"/>
          <a:ext cx="787555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8AA41B-416A-8E4F-9BC2-2AA1165642A6}">
      <dsp:nvSpPr>
        <dsp:cNvPr id="0" name=""/>
        <dsp:cNvSpPr/>
      </dsp:nvSpPr>
      <dsp:spPr>
        <a:xfrm>
          <a:off x="8323819" y="2536321"/>
          <a:ext cx="1575110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Outside Group</a:t>
          </a:r>
        </a:p>
      </dsp:txBody>
      <dsp:txXfrm>
        <a:off x="8323819" y="2536321"/>
        <a:ext cx="1575110" cy="350177"/>
      </dsp:txXfrm>
    </dsp:sp>
    <dsp:sp modelId="{0781C4B0-259E-EC4C-9250-E8677B2F9208}">
      <dsp:nvSpPr>
        <dsp:cNvPr id="0" name=""/>
        <dsp:cNvSpPr/>
      </dsp:nvSpPr>
      <dsp:spPr>
        <a:xfrm>
          <a:off x="5137771" y="1099192"/>
          <a:ext cx="796895" cy="547152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6769BA-0B24-CD4E-90B1-EEFC1D6BCAC4}">
      <dsp:nvSpPr>
        <dsp:cNvPr id="0" name=""/>
        <dsp:cNvSpPr/>
      </dsp:nvSpPr>
      <dsp:spPr>
        <a:xfrm>
          <a:off x="5137771" y="1099192"/>
          <a:ext cx="796895" cy="547152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E54F39-B4CA-7848-99A4-E420BB216F92}">
      <dsp:nvSpPr>
        <dsp:cNvPr id="0" name=""/>
        <dsp:cNvSpPr/>
      </dsp:nvSpPr>
      <dsp:spPr>
        <a:xfrm>
          <a:off x="4739323" y="1197679"/>
          <a:ext cx="1593790" cy="35017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Self Publish</a:t>
          </a:r>
        </a:p>
      </dsp:txBody>
      <dsp:txXfrm>
        <a:off x="4739323" y="1197679"/>
        <a:ext cx="1593790" cy="35017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tiff>
</file>

<file path=ppt/media/image12.png>
</file>

<file path=ppt/media/image13.tiff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06093-6455-F446-8EED-64B5DB505B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C236F1-12EA-0442-B2DB-82AAD0E6E8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6FF510-8B74-5145-87AF-4AD87D8EA5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7441E-7F5D-F944-85E3-21B91A4B1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E5DFD-B902-9C40-90BC-0B43D8BB2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298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AD065-71BA-DA41-9C12-10508283E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45FAD4-DE73-DC41-8E3C-A93D9FA5A1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7503CC-A91D-DC4F-BB7E-DB918A9A4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4E6D9-8D14-F947-A4FE-7D92F412F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1EDA3-71D5-8945-8EB0-9991BABCC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059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2E353DF-0A1B-0B4D-A913-DF72EFDEC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F8E5A2-7CE3-224D-B044-EECCD29742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A78152-70C6-464A-BF15-25E4523C4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6181A6-3CCE-444C-AA9F-49AFAB71A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0C18E1-1070-0E4B-A83E-112A12991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461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443CE-5709-5448-A654-AC9445D4D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10D8CF-A121-7E41-B4EF-91B2D15E99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BD5BE2-0170-8042-90CD-DB41FA330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42786-22A3-C34B-85E2-31CC44D08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FFA9BF-0DB8-F54D-84F0-FA5853B6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6520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53E68-A277-BD41-951D-99856279A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4D27B-BEFE-8D44-B834-BAEAA05DD8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543F6F-640B-3143-9F2F-D4A3F1E08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592689-B1A4-EA44-989C-12C44AAEB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5FD21-B509-AE4A-86FE-D5C5FA636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0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D8685-153B-A94B-8E18-3DAEB3E62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A8186-B7C5-9A48-A4C3-A74EE8FA9C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45E13A-55DE-F540-AFC8-F67AD061C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BD50C0-FB9E-0E40-995E-67010BB7C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0C5A35-59C0-4847-8BE4-BBB387CFB0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04A008-4C9D-CB4F-91BC-40B609343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594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289A4-EEF9-8C49-AB16-3804DF3FF5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A3D4EE-883B-9541-A246-A3928BD0C5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0D810C-BC52-204D-B6E4-48B536C9D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958487-D49C-104F-A9F9-2F76A78ED5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54A92B-4BE8-4945-A938-AAC4B80E82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E4BF14-6CAC-B64D-9D05-26B83CE72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28B502-C74C-1F4E-B6A5-E4848D52A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8DAEF4-2635-2845-8B25-1647985E9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80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F5E012-8AFE-F448-AE92-52375A119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A4DF7-2774-AF45-B86C-C1B55907E0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9F399-B2D3-844F-B5FA-2635025B1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85AD47-AB4A-5041-A6F0-165A0DAB3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063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69A374-CC8F-8747-B433-789B07867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D46520-272F-C04A-9556-D977D5C1B4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2FC024-A38A-4643-B84B-2F6EE2AA9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799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5581D-1249-A345-82E1-4013A8648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EDDA55-DD36-364A-8331-57DE19BA07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F60863-60D9-FF44-88BA-EB2798823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A87EA3-5D50-FC4F-848D-79325F5DD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50E5AB-F897-694A-ACEC-6F9945B1F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57D5B0-AB8B-304A-97FB-989CE6DA6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9922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BDF5C-ABCE-6C45-8694-B7C2C148A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129D55-1D9D-2147-A1BD-9C13F530E0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469A44-AEFC-2F40-8536-ECF4DC3699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27D762-8955-D844-B2B3-E66EB08E5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D33047-4C9F-8448-B041-729CDAA8F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2150B5-FF0B-4640-A785-13EBDB52D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6756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01FBD4-DFB7-FA42-9789-98AC73664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0A9C76-AD1C-2A41-8A1B-5A0923C9E9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183A50-8876-594F-B54C-464353C130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64A3A-D225-9C4E-B983-BD3BB42A6735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14C074-A51A-9D43-9F62-CDB267AC76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139230-83DA-CB4E-810D-0704A0BEDF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DF1B9-5D1B-9A48-9D43-BBA3F4D02E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511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Garamond" panose="02020404030301010803" pitchFamily="18" charset="0"/>
          <a:ea typeface="+mj-ea"/>
          <a:cs typeface="Times New Roman" panose="02020603050405020304" pitchFamily="18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imes New Roman" panose="02020603050405020304" pitchFamily="18" charset="0"/>
          <a:ea typeface="+mn-ea"/>
          <a:cs typeface="Times New Roman" panose="02020603050405020304" pitchFamily="18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27D79-5E69-2047-A6BB-379551C13C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0731" y="859604"/>
            <a:ext cx="9690538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Applied OSINT For Politics: Turning Open Data Into News</a:t>
            </a:r>
          </a:p>
        </p:txBody>
      </p:sp>
    </p:spTree>
    <p:extLst>
      <p:ext uri="{BB962C8B-B14F-4D97-AF65-F5344CB8AC3E}">
        <p14:creationId xmlns:p14="http://schemas.microsoft.com/office/powerpoint/2010/main" val="161896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6E336-0F54-7941-BB19-DFE81612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3172"/>
            <a:ext cx="10515600" cy="54937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b="1" dirty="0"/>
              <a:t>Self-Publishing</a:t>
            </a:r>
          </a:p>
          <a:p>
            <a:r>
              <a:rPr lang="en-US" sz="3600" dirty="0"/>
              <a:t>Stick to the story (shorter the better)</a:t>
            </a:r>
          </a:p>
          <a:p>
            <a:r>
              <a:rPr lang="en-US" sz="3600" dirty="0"/>
              <a:t>Be prepared to become the story</a:t>
            </a:r>
          </a:p>
          <a:p>
            <a:r>
              <a:rPr lang="en-US" sz="3600" dirty="0"/>
              <a:t>Charts! Visualizations! Infographics!</a:t>
            </a:r>
          </a:p>
          <a:p>
            <a:r>
              <a:rPr lang="en-US" sz="3600" dirty="0"/>
              <a:t>You can still pitch the story to journalists</a:t>
            </a:r>
          </a:p>
          <a:p>
            <a:r>
              <a:rPr lang="en-US" sz="3600" dirty="0"/>
              <a:t>Play Into archetypes, expectations, and priors</a:t>
            </a:r>
          </a:p>
          <a:p>
            <a:r>
              <a:rPr lang="en-US" sz="3600" dirty="0"/>
              <a:t>Balance humor with the seriousness of the information</a:t>
            </a:r>
          </a:p>
          <a:p>
            <a:pPr marL="742950" indent="-742950">
              <a:buAutoNum type="arabicPeriod"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3615551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6E336-0F54-7941-BB19-DFE81612E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sz="6600" b="1" dirty="0"/>
          </a:p>
          <a:p>
            <a:pPr marL="0" indent="0" algn="ctr">
              <a:buNone/>
            </a:pPr>
            <a:r>
              <a:rPr lang="en-US" sz="6600" b="1" dirty="0"/>
              <a:t>OSINT In Action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97523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Selling Out Before The Financial Crisis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58B60-9CCF-0446-BC7F-0C1C68F77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What Happened: </a:t>
            </a:r>
            <a:r>
              <a:rPr lang="en-US" dirty="0"/>
              <a:t>A member of the United States Congress received was officially alerted of the impending financial crisis, and sold off significant stock holdings before those warnings were made public.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Tools:</a:t>
            </a:r>
          </a:p>
          <a:p>
            <a:pPr marL="0" indent="0">
              <a:buNone/>
            </a:pPr>
            <a:r>
              <a:rPr lang="en-US" dirty="0"/>
              <a:t>News Reports</a:t>
            </a:r>
          </a:p>
          <a:p>
            <a:pPr marL="0" indent="0">
              <a:buNone/>
            </a:pPr>
            <a:r>
              <a:rPr lang="en-US" dirty="0"/>
              <a:t>Financial Disclosure</a:t>
            </a:r>
          </a:p>
          <a:p>
            <a:pPr marL="0" indent="0">
              <a:buNone/>
            </a:pPr>
            <a:r>
              <a:rPr lang="en-US" dirty="0"/>
              <a:t>Legislative Records</a:t>
            </a:r>
          </a:p>
        </p:txBody>
      </p:sp>
    </p:spTree>
    <p:extLst>
      <p:ext uri="{BB962C8B-B14F-4D97-AF65-F5344CB8AC3E}">
        <p14:creationId xmlns:p14="http://schemas.microsoft.com/office/powerpoint/2010/main" val="1696770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Selling Out Before The Financial Crisis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3B4EC39B-B623-1D41-8C90-9B0590082F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73540" y="1615418"/>
            <a:ext cx="5680260" cy="4351338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4773D45-8EE2-9A47-B543-660B4DDA2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843" y="1447800"/>
            <a:ext cx="3345123" cy="5010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48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Money Laundering Campaign 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58B60-9CCF-0446-BC7F-0C1C68F77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What Happened: </a:t>
            </a:r>
            <a:r>
              <a:rPr lang="en-US" dirty="0"/>
              <a:t>The family of a member of the United States Congress illegally loaned the member hundreds of thousands of dollars for his political campaign, violating campaign finance laws.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Tools:</a:t>
            </a:r>
          </a:p>
          <a:p>
            <a:pPr marL="0" indent="0">
              <a:buNone/>
            </a:pPr>
            <a:r>
              <a:rPr lang="en-US" dirty="0"/>
              <a:t>Financial Disclosure</a:t>
            </a:r>
          </a:p>
          <a:p>
            <a:pPr marL="0" indent="0">
              <a:buNone/>
            </a:pPr>
            <a:r>
              <a:rPr lang="en-US" dirty="0"/>
              <a:t>Campaign Finance Report</a:t>
            </a:r>
          </a:p>
        </p:txBody>
      </p:sp>
    </p:spTree>
    <p:extLst>
      <p:ext uri="{BB962C8B-B14F-4D97-AF65-F5344CB8AC3E}">
        <p14:creationId xmlns:p14="http://schemas.microsoft.com/office/powerpoint/2010/main" val="2783913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Family Money Laundering Campaign Contributions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E1435FA-FBCC-A541-AD87-896136E56E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362954"/>
            <a:ext cx="5215759" cy="2045257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A5B302-3C13-EC4D-AAF9-EC3E13C80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4408211"/>
            <a:ext cx="5215759" cy="8582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3276ED-5B06-2B4A-85EF-456BC7A70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44233" y="2465630"/>
            <a:ext cx="5859188" cy="148297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BC0ED52-FE36-A741-97D8-788D64DAEB78}"/>
              </a:ext>
            </a:extLst>
          </p:cNvPr>
          <p:cNvSpPr txBox="1"/>
          <p:nvPr/>
        </p:nvSpPr>
        <p:spPr>
          <a:xfrm>
            <a:off x="2027181" y="2026821"/>
            <a:ext cx="17640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August 2010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E30100-5214-E54F-A898-AA49EF49DC35}"/>
              </a:ext>
            </a:extLst>
          </p:cNvPr>
          <p:cNvSpPr txBox="1"/>
          <p:nvPr/>
        </p:nvSpPr>
        <p:spPr>
          <a:xfrm>
            <a:off x="8045011" y="2026821"/>
            <a:ext cx="1418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May 2015</a:t>
            </a:r>
          </a:p>
        </p:txBody>
      </p:sp>
    </p:spTree>
    <p:extLst>
      <p:ext uri="{BB962C8B-B14F-4D97-AF65-F5344CB8AC3E}">
        <p14:creationId xmlns:p14="http://schemas.microsoft.com/office/powerpoint/2010/main" val="31323950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Save $300,000 On A Home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58B60-9CCF-0446-BC7F-0C1C68F77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What Happened: </a:t>
            </a:r>
            <a:r>
              <a:rPr lang="en-US" dirty="0"/>
              <a:t>A U.S. Senator purchased a brand new home at a steep discount from a major campaign donor.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Tools:</a:t>
            </a:r>
          </a:p>
          <a:p>
            <a:pPr marL="0" indent="0">
              <a:buNone/>
            </a:pPr>
            <a:r>
              <a:rPr lang="en-US" dirty="0"/>
              <a:t>Financial Disclosure</a:t>
            </a:r>
          </a:p>
          <a:p>
            <a:pPr marL="0" indent="0">
              <a:buNone/>
            </a:pPr>
            <a:r>
              <a:rPr lang="en-US" dirty="0"/>
              <a:t>Campaign Finance Reports</a:t>
            </a:r>
          </a:p>
          <a:p>
            <a:pPr marL="0" indent="0">
              <a:buNone/>
            </a:pPr>
            <a:r>
              <a:rPr lang="en-US" dirty="0"/>
              <a:t>County Registrar of Deeds</a:t>
            </a:r>
          </a:p>
          <a:p>
            <a:pPr marL="0" indent="0">
              <a:buNone/>
            </a:pPr>
            <a:r>
              <a:rPr lang="en-US" dirty="0"/>
              <a:t>Campaign Finance Records</a:t>
            </a:r>
          </a:p>
        </p:txBody>
      </p:sp>
    </p:spTree>
    <p:extLst>
      <p:ext uri="{BB962C8B-B14F-4D97-AF65-F5344CB8AC3E}">
        <p14:creationId xmlns:p14="http://schemas.microsoft.com/office/powerpoint/2010/main" val="7034155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Save $300,000 On A Home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23086D6-C4EB-8E46-9D49-64559AFB8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92644" y="2662091"/>
            <a:ext cx="5635902" cy="2572544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10A0DB8-6303-654E-9F76-1A0FAAAEE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87" y="2640792"/>
            <a:ext cx="5078519" cy="7083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768AFB-373B-8241-9E9C-FA1D036A02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37658" y="1802694"/>
            <a:ext cx="2805165" cy="6686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6EEFF61-CD7D-A641-9399-249DA87574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6787" y="3597046"/>
            <a:ext cx="5188115" cy="176295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DF0DE3A-CC8E-164C-9171-8D3275D70F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4554" y="1690688"/>
            <a:ext cx="2084332" cy="780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3570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Downton Abbey On Capitol Hill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29175E-B60B-0B44-9DA4-4AB4ED6AF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9696" y="1459265"/>
            <a:ext cx="3936125" cy="5188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6956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Downton Abbey On Capitol Hill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22BC2B-01CA-704F-9E2F-9F9F78987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40379"/>
            <a:ext cx="12192000" cy="18859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96BB1A-49F6-4542-B787-2C834E012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2263" y="3363310"/>
            <a:ext cx="3944881" cy="2958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94851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B68062F-33DE-E844-9E2F-9BF7C6AF284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1214132"/>
              </p:ext>
            </p:extLst>
          </p:nvPr>
        </p:nvGraphicFramePr>
        <p:xfrm>
          <a:off x="451945" y="2648607"/>
          <a:ext cx="11193518" cy="27116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1">
            <a:extLst>
              <a:ext uri="{FF2B5EF4-FFF2-40B4-BE49-F238E27FC236}">
                <a16:creationId xmlns:a16="http://schemas.microsoft.com/office/drawing/2014/main" id="{51ED827E-716E-2242-9EEB-2185B5EBC3AC}"/>
              </a:ext>
            </a:extLst>
          </p:cNvPr>
          <p:cNvSpPr txBox="1">
            <a:spLocks/>
          </p:cNvSpPr>
          <p:nvPr/>
        </p:nvSpPr>
        <p:spPr>
          <a:xfrm>
            <a:off x="1250731" y="859604"/>
            <a:ext cx="9690538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Garamond" panose="02020404030301010803" pitchFamily="18" charset="0"/>
                <a:ea typeface="+mj-ea"/>
                <a:cs typeface="Times New Roman" panose="02020603050405020304" pitchFamily="18" charset="0"/>
              </a:defRPr>
            </a:lvl1pPr>
          </a:lstStyle>
          <a:p>
            <a:pPr algn="ctr"/>
            <a:r>
              <a:rPr lang="en-US" dirty="0"/>
              <a:t>The Political OSINT Process</a:t>
            </a:r>
          </a:p>
        </p:txBody>
      </p:sp>
    </p:spTree>
    <p:extLst>
      <p:ext uri="{BB962C8B-B14F-4D97-AF65-F5344CB8AC3E}">
        <p14:creationId xmlns:p14="http://schemas.microsoft.com/office/powerpoint/2010/main" val="1218122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Downton Abbey On Capitol Hill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F47D1B-82BC-7447-924A-D0748039E7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2527300"/>
            <a:ext cx="110871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7906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Downton Abbey On Capitol Hill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126FEE-CFD4-FA4D-A097-A16C8E57C4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7454"/>
            <a:ext cx="12192000" cy="172389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F4EBA6-3FE2-E547-8953-47B5A9CC5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7543" y="3838465"/>
            <a:ext cx="8166100" cy="195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2466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Downton Abbey On Capitol Hill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58B60-9CCF-0446-BC7F-0C1C68F77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What Happened: </a:t>
            </a:r>
            <a:r>
              <a:rPr lang="en-US" dirty="0"/>
              <a:t>A member of Congress fraudulently spent taxpayer and campaign money to enrich himself and support his lifestyle. And, like, a bunch of other bad stuff, too.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Tools:</a:t>
            </a:r>
          </a:p>
          <a:p>
            <a:pPr marL="0" indent="0">
              <a:buNone/>
            </a:pPr>
            <a:r>
              <a:rPr lang="en-US" dirty="0"/>
              <a:t>Legislature Disbursements</a:t>
            </a:r>
          </a:p>
          <a:p>
            <a:pPr marL="0" indent="0">
              <a:buNone/>
            </a:pPr>
            <a:r>
              <a:rPr lang="en-US" dirty="0"/>
              <a:t>Financial Disclosure</a:t>
            </a:r>
          </a:p>
          <a:p>
            <a:pPr marL="0" indent="0">
              <a:buNone/>
            </a:pPr>
            <a:r>
              <a:rPr lang="en-US" dirty="0"/>
              <a:t>Campaign Finance Reports</a:t>
            </a:r>
          </a:p>
          <a:p>
            <a:pPr marL="0" indent="0">
              <a:buNone/>
            </a:pPr>
            <a:r>
              <a:rPr lang="en-US" dirty="0"/>
              <a:t>Business Registration</a:t>
            </a:r>
          </a:p>
          <a:p>
            <a:pPr marL="0" indent="0">
              <a:buNone/>
            </a:pPr>
            <a:r>
              <a:rPr lang="en-US" dirty="0"/>
              <a:t>Property Records</a:t>
            </a:r>
          </a:p>
        </p:txBody>
      </p:sp>
    </p:spTree>
    <p:extLst>
      <p:ext uri="{BB962C8B-B14F-4D97-AF65-F5344CB8AC3E}">
        <p14:creationId xmlns:p14="http://schemas.microsoft.com/office/powerpoint/2010/main" val="1148294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94B12-79F3-714E-823B-7BA0ACE19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Voter Fraud Is Real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A58B60-9CCF-0446-BC7F-0C1C68F77E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What Happened: </a:t>
            </a:r>
            <a:r>
              <a:rPr lang="en-US" dirty="0"/>
              <a:t>Voter fraud, although difficult to prove, does occur and has cost several politicians their careers.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Tools: </a:t>
            </a:r>
          </a:p>
          <a:p>
            <a:pPr marL="0" indent="0">
              <a:buNone/>
            </a:pPr>
            <a:r>
              <a:rPr lang="en-US" dirty="0"/>
              <a:t>County voter registration records, voting histories</a:t>
            </a:r>
          </a:p>
          <a:p>
            <a:pPr marL="0" indent="0">
              <a:buNone/>
            </a:pPr>
            <a:r>
              <a:rPr lang="en-US" dirty="0"/>
              <a:t>Property tax exemptions</a:t>
            </a:r>
          </a:p>
        </p:txBody>
      </p:sp>
    </p:spTree>
    <p:extLst>
      <p:ext uri="{BB962C8B-B14F-4D97-AF65-F5344CB8AC3E}">
        <p14:creationId xmlns:p14="http://schemas.microsoft.com/office/powerpoint/2010/main" val="252580784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AD150-4FE2-164A-9F34-AEC53D444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OSINT Applied To Politics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5A403-EC62-7E47-9175-40A8EA74A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Resume Exaggeration: </a:t>
            </a:r>
            <a:r>
              <a:rPr lang="en-US" dirty="0"/>
              <a:t>stolen valor and resume inflation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Straw Donors: </a:t>
            </a:r>
            <a:r>
              <a:rPr lang="en-US" dirty="0"/>
              <a:t>lower wage workers donating large sums to same political as the company CEO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Plagiarism: </a:t>
            </a:r>
            <a:r>
              <a:rPr lang="en-US" dirty="0"/>
              <a:t>matching unique phrases in writing authored by a public figure (speeches, too)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Planes And Yachts: </a:t>
            </a:r>
            <a:r>
              <a:rPr lang="en-US" dirty="0"/>
              <a:t>tracking movements of the wealthy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Web Research: </a:t>
            </a:r>
            <a:r>
              <a:rPr lang="en-US" dirty="0"/>
              <a:t>DNS and development  </a:t>
            </a:r>
          </a:p>
        </p:txBody>
      </p:sp>
    </p:spTree>
    <p:extLst>
      <p:ext uri="{BB962C8B-B14F-4D97-AF65-F5344CB8AC3E}">
        <p14:creationId xmlns:p14="http://schemas.microsoft.com/office/powerpoint/2010/main" val="582008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3AD150-4FE2-164A-9F34-AEC53D444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Public Records Requests!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85A403-EC62-7E47-9175-40A8EA74A0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Don’t be afraid to ask a government entity for a document, they almost always MUST give it to you.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Ask for a specific document, created in a specific date range</a:t>
            </a:r>
          </a:p>
          <a:p>
            <a:r>
              <a:rPr lang="en-US" dirty="0"/>
              <a:t>Document all communication</a:t>
            </a:r>
          </a:p>
          <a:p>
            <a:r>
              <a:rPr lang="en-US" dirty="0"/>
              <a:t>Know the law and the public history (similar requests, references to documents)</a:t>
            </a:r>
          </a:p>
          <a:p>
            <a:r>
              <a:rPr lang="en-US" dirty="0"/>
              <a:t>Be prepared to spend some money</a:t>
            </a:r>
          </a:p>
          <a:p>
            <a:r>
              <a:rPr lang="en-US" dirty="0"/>
              <a:t>If you hit a wall, enlist help (journalists, </a:t>
            </a:r>
            <a:r>
              <a:rPr lang="en-US" dirty="0" err="1"/>
              <a:t>Muckrock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61540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6E336-0F54-7941-BB19-DFE81612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683" y="683172"/>
            <a:ext cx="10754710" cy="54937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6000" b="1" dirty="0"/>
          </a:p>
          <a:p>
            <a:pPr marL="0" indent="0" algn="ctr">
              <a:buNone/>
            </a:pPr>
            <a:r>
              <a:rPr lang="en-US" sz="6000" b="1" dirty="0"/>
              <a:t>Your Politics Do Not Matter</a:t>
            </a:r>
          </a:p>
          <a:p>
            <a:pPr marL="0" indent="0" algn="ctr">
              <a:buNone/>
            </a:pPr>
            <a:r>
              <a:rPr lang="en-US" sz="6000" b="1" dirty="0"/>
              <a:t>Document Everything</a:t>
            </a:r>
          </a:p>
          <a:p>
            <a:pPr marL="0" indent="0" algn="ctr">
              <a:buNone/>
            </a:pPr>
            <a:r>
              <a:rPr lang="en-US" sz="6000" b="1" dirty="0"/>
              <a:t>Tell A Story, Don’t Be The Story</a:t>
            </a:r>
          </a:p>
          <a:p>
            <a:pPr marL="0" indent="0" algn="ctr">
              <a:buNone/>
            </a:pPr>
            <a:r>
              <a:rPr lang="en-US" sz="6000" b="1" dirty="0"/>
              <a:t>Know What You Don’t Know</a:t>
            </a:r>
          </a:p>
        </p:txBody>
      </p:sp>
    </p:spTree>
    <p:extLst>
      <p:ext uri="{BB962C8B-B14F-4D97-AF65-F5344CB8AC3E}">
        <p14:creationId xmlns:p14="http://schemas.microsoft.com/office/powerpoint/2010/main" val="2359007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6E336-0F54-7941-BB19-DFE81612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3172"/>
            <a:ext cx="10515600" cy="54937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b="1" dirty="0"/>
              <a:t>Order Of Attention</a:t>
            </a:r>
          </a:p>
          <a:p>
            <a:pPr marL="0" indent="0" algn="ctr">
              <a:buNone/>
            </a:pPr>
            <a:r>
              <a:rPr lang="en-US" sz="5400" dirty="0"/>
              <a:t>Reprehensible</a:t>
            </a:r>
          </a:p>
          <a:p>
            <a:pPr marL="0" indent="0" algn="ctr">
              <a:buNone/>
            </a:pPr>
            <a:r>
              <a:rPr lang="en-US" sz="5400" dirty="0"/>
              <a:t>Hypocritical</a:t>
            </a:r>
          </a:p>
          <a:p>
            <a:pPr marL="0" indent="0" algn="ctr">
              <a:buNone/>
            </a:pPr>
            <a:r>
              <a:rPr lang="en-US" sz="5400" dirty="0"/>
              <a:t>Immoral</a:t>
            </a:r>
          </a:p>
          <a:p>
            <a:pPr marL="0" indent="0" algn="ctr">
              <a:buNone/>
            </a:pPr>
            <a:r>
              <a:rPr lang="en-US" sz="5400" dirty="0"/>
              <a:t>Illegal</a:t>
            </a:r>
          </a:p>
          <a:p>
            <a:pPr marL="0" indent="0" algn="ctr">
              <a:buNone/>
            </a:pPr>
            <a:r>
              <a:rPr lang="en-US" sz="5400" dirty="0"/>
              <a:t>Unethical</a:t>
            </a:r>
          </a:p>
        </p:txBody>
      </p:sp>
    </p:spTree>
    <p:extLst>
      <p:ext uri="{BB962C8B-B14F-4D97-AF65-F5344CB8AC3E}">
        <p14:creationId xmlns:p14="http://schemas.microsoft.com/office/powerpoint/2010/main" val="115261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B90FE1-CF8F-464B-9E48-53B562AF6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OSINT Sources For Politics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243FC-590E-F34E-8CA5-24867EE51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Campaign Finance (contributions, disbursements)</a:t>
            </a:r>
          </a:p>
          <a:p>
            <a:r>
              <a:rPr lang="en-US" dirty="0"/>
              <a:t>Personal Financial Disclosure/Statements of Economic Interest</a:t>
            </a:r>
          </a:p>
          <a:p>
            <a:r>
              <a:rPr lang="en-US" dirty="0"/>
              <a:t>Legislative Office Disbursements</a:t>
            </a:r>
          </a:p>
          <a:p>
            <a:r>
              <a:rPr lang="en-US" dirty="0"/>
              <a:t>Business Registrations</a:t>
            </a:r>
          </a:p>
          <a:p>
            <a:r>
              <a:rPr lang="en-US" dirty="0"/>
              <a:t>County Property Records</a:t>
            </a:r>
          </a:p>
          <a:p>
            <a:r>
              <a:rPr lang="en-US" dirty="0"/>
              <a:t>Voter Registration/Voting History</a:t>
            </a:r>
          </a:p>
          <a:p>
            <a:r>
              <a:rPr lang="en-US" dirty="0"/>
              <a:t>FOIA/Public Records Requests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095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1CE58-5F1D-B148-886C-112E4C7FF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What You Need To Consider When You Find Something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1B02B-DBA9-5047-8984-E4E56C2037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600" dirty="0"/>
          </a:p>
          <a:p>
            <a:r>
              <a:rPr lang="en-US" sz="3600" dirty="0"/>
              <a:t>What will be the impact of what you’ve found?</a:t>
            </a:r>
          </a:p>
          <a:p>
            <a:r>
              <a:rPr lang="en-US" sz="3600" dirty="0"/>
              <a:t>Who is the target audience?</a:t>
            </a:r>
          </a:p>
          <a:p>
            <a:r>
              <a:rPr lang="en-US" sz="3600" dirty="0"/>
              <a:t>What do they believe? Who will they believe?</a:t>
            </a:r>
          </a:p>
          <a:p>
            <a:r>
              <a:rPr lang="en-US" sz="3600" dirty="0"/>
              <a:t>Why will they care?</a:t>
            </a:r>
          </a:p>
          <a:p>
            <a:r>
              <a:rPr lang="en-US" sz="3600" dirty="0"/>
              <a:t>Are you willing to stake your public reputation on this?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07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6E336-0F54-7941-BB19-DFE81612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3172"/>
            <a:ext cx="10515600" cy="54937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5400" b="1" dirty="0"/>
              <a:t>Ways To Release OSINT</a:t>
            </a:r>
          </a:p>
          <a:p>
            <a:pPr marL="0" indent="0" algn="ctr">
              <a:buNone/>
            </a:pPr>
            <a:endParaRPr lang="en-US" sz="5400" dirty="0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E736856-7C8D-6F4B-B1CA-2DB2B4AC8B2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2030187"/>
              </p:ext>
            </p:extLst>
          </p:nvPr>
        </p:nvGraphicFramePr>
        <p:xfrm>
          <a:off x="838200" y="1492469"/>
          <a:ext cx="10515600" cy="46458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9389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6E336-0F54-7941-BB19-DFE81612E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6600" b="1" dirty="0"/>
              <a:t>Packaging OSINT For News</a:t>
            </a:r>
          </a:p>
          <a:p>
            <a:pPr marL="0" indent="0" algn="ctr">
              <a:buNone/>
            </a:pPr>
            <a:r>
              <a:rPr lang="en-US" sz="6600" b="1" dirty="0"/>
              <a:t>Context, Honesty, Story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375176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A6E336-0F54-7941-BB19-DFE81612E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3172"/>
            <a:ext cx="10515600" cy="54937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6600" b="1" dirty="0"/>
              <a:t>Pitching A Story</a:t>
            </a:r>
          </a:p>
          <a:p>
            <a:pPr marL="0" indent="0" algn="ctr">
              <a:buNone/>
            </a:pPr>
            <a:endParaRPr lang="en-US" sz="2000" b="1" dirty="0"/>
          </a:p>
          <a:p>
            <a:pPr lvl="5"/>
            <a:r>
              <a:rPr lang="en-US" sz="4400" b="1" dirty="0"/>
              <a:t> 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Know the reporter</a:t>
            </a:r>
          </a:p>
          <a:p>
            <a:pPr lvl="5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Start small</a:t>
            </a:r>
          </a:p>
          <a:p>
            <a:pPr lvl="5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prepared</a:t>
            </a:r>
          </a:p>
          <a:p>
            <a:pPr lvl="5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Don’t over-promise</a:t>
            </a:r>
          </a:p>
          <a:p>
            <a:pPr lvl="5"/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 honest</a:t>
            </a:r>
          </a:p>
          <a:p>
            <a:pPr marL="0" indent="0">
              <a:buNone/>
            </a:pPr>
            <a:endParaRPr lang="en-US" sz="3600" dirty="0"/>
          </a:p>
          <a:p>
            <a:pPr marL="0" indent="0">
              <a:buNone/>
            </a:pP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9954383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1053</TotalTime>
  <Words>634</Words>
  <Application>Microsoft Macintosh PowerPoint</Application>
  <PresentationFormat>Widescreen</PresentationFormat>
  <Paragraphs>126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Garamond</vt:lpstr>
      <vt:lpstr>Times New Roman</vt:lpstr>
      <vt:lpstr>Office Theme</vt:lpstr>
      <vt:lpstr>Applied OSINT For Politics: Turning Open Data Into News</vt:lpstr>
      <vt:lpstr>PowerPoint Presentation</vt:lpstr>
      <vt:lpstr>PowerPoint Presentation</vt:lpstr>
      <vt:lpstr>PowerPoint Presentation</vt:lpstr>
      <vt:lpstr>OSINT Sources For Politics</vt:lpstr>
      <vt:lpstr>What You Need To Consider When You Find Something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Selling Out Before The Financial Crisis</vt:lpstr>
      <vt:lpstr>Selling Out Before The Financial Crisis</vt:lpstr>
      <vt:lpstr>Family Money Laundering Campaign Contributions</vt:lpstr>
      <vt:lpstr>Family Money Laundering Campaign Contributions</vt:lpstr>
      <vt:lpstr>How To Save $300,000 On A Home</vt:lpstr>
      <vt:lpstr>How To Save $300,000 On A Home</vt:lpstr>
      <vt:lpstr>Downton Abbey On Capitol Hill</vt:lpstr>
      <vt:lpstr>Downton Abbey On Capitol Hill</vt:lpstr>
      <vt:lpstr>Downton Abbey On Capitol Hill</vt:lpstr>
      <vt:lpstr>Downton Abbey On Capitol Hill</vt:lpstr>
      <vt:lpstr>Downton Abbey On Capitol Hill</vt:lpstr>
      <vt:lpstr>Voter Fraud Is Real</vt:lpstr>
      <vt:lpstr>Other OSINT Applied To Politics</vt:lpstr>
      <vt:lpstr>Public Records Requests!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OSINT For Politics: Turning Open Data Into News</dc:title>
  <dc:creator>Microsoft Office User</dc:creator>
  <cp:lastModifiedBy>Microsoft Office User</cp:lastModifiedBy>
  <cp:revision>95</cp:revision>
  <dcterms:created xsi:type="dcterms:W3CDTF">2018-07-03T13:39:40Z</dcterms:created>
  <dcterms:modified xsi:type="dcterms:W3CDTF">2018-08-08T14:11:48Z</dcterms:modified>
</cp:coreProperties>
</file>

<file path=docProps/thumbnail.jpeg>
</file>